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6" r:id="rId5"/>
    <p:sldId id="257" r:id="rId6"/>
    <p:sldId id="258" r:id="rId7"/>
    <p:sldId id="259" r:id="rId8"/>
    <p:sldId id="260" r:id="rId9"/>
    <p:sldId id="263" r:id="rId10"/>
    <p:sldId id="278" r:id="rId11"/>
    <p:sldId id="262" r:id="rId12"/>
    <p:sldId id="264" r:id="rId13"/>
    <p:sldId id="288" r:id="rId14"/>
    <p:sldId id="287" r:id="rId15"/>
    <p:sldId id="289" r:id="rId16"/>
    <p:sldId id="266" r:id="rId17"/>
    <p:sldId id="267" r:id="rId18"/>
    <p:sldId id="268" r:id="rId19"/>
    <p:sldId id="269" r:id="rId20"/>
    <p:sldId id="270" r:id="rId21"/>
    <p:sldId id="271" r:id="rId22"/>
    <p:sldId id="272" r:id="rId23"/>
    <p:sldId id="273" r:id="rId24"/>
    <p:sldId id="280" r:id="rId25"/>
    <p:sldId id="284" r:id="rId26"/>
    <p:sldId id="285" r:id="rId27"/>
    <p:sldId id="276" r:id="rId28"/>
    <p:sldId id="281" r:id="rId29"/>
    <p:sldId id="286" r:id="rId30"/>
    <p:sldId id="282"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C16582-FF01-4445-B3A3-2212E86FB194}" v="703" dt="2021-06-15T09:32:50.837"/>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668" autoAdjust="0"/>
  </p:normalViewPr>
  <p:slideViewPr>
    <p:cSldViewPr snapToGrid="0">
      <p:cViewPr varScale="1">
        <p:scale>
          <a:sx n="78" d="100"/>
          <a:sy n="78" d="100"/>
        </p:scale>
        <p:origin x="1872" y="9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sevolod Slavinskyi" userId="3f3d2cd8-bf54-434f-92fb-addc4d4fa400" providerId="ADAL" clId="{F8C16582-FF01-4445-B3A3-2212E86FB194}"/>
    <pc:docChg chg="undo redo custSel addSld delSld modSld sldOrd">
      <pc:chgData name="Vsevolod Slavinskyi" userId="3f3d2cd8-bf54-434f-92fb-addc4d4fa400" providerId="ADAL" clId="{F8C16582-FF01-4445-B3A3-2212E86FB194}" dt="2021-06-15T10:07:44.752" v="7192" actId="20577"/>
      <pc:docMkLst>
        <pc:docMk/>
      </pc:docMkLst>
      <pc:sldChg chg="addSp modSp mod setBg addAnim modAnim">
        <pc:chgData name="Vsevolod Slavinskyi" userId="3f3d2cd8-bf54-434f-92fb-addc4d4fa400" providerId="ADAL" clId="{F8C16582-FF01-4445-B3A3-2212E86FB194}" dt="2021-06-13T23:51:34.274" v="1768" actId="20577"/>
        <pc:sldMkLst>
          <pc:docMk/>
          <pc:sldMk cId="254076997" sldId="256"/>
        </pc:sldMkLst>
        <pc:spChg chg="mod">
          <ac:chgData name="Vsevolod Slavinskyi" userId="3f3d2cd8-bf54-434f-92fb-addc4d4fa400" providerId="ADAL" clId="{F8C16582-FF01-4445-B3A3-2212E86FB194}" dt="2021-05-29T17:08:57.433" v="10" actId="26606"/>
          <ac:spMkLst>
            <pc:docMk/>
            <pc:sldMk cId="254076997" sldId="256"/>
            <ac:spMk id="2" creationId="{AE3D0B90-5CCE-4FD7-9D46-F4658F61453A}"/>
          </ac:spMkLst>
        </pc:spChg>
        <pc:spChg chg="mod">
          <ac:chgData name="Vsevolod Slavinskyi" userId="3f3d2cd8-bf54-434f-92fb-addc4d4fa400" providerId="ADAL" clId="{F8C16582-FF01-4445-B3A3-2212E86FB194}" dt="2021-06-13T23:51:34.274" v="1768" actId="20577"/>
          <ac:spMkLst>
            <pc:docMk/>
            <pc:sldMk cId="254076997" sldId="256"/>
            <ac:spMk id="3" creationId="{A7F7AEAE-3007-4018-9165-B9AA22A82FA2}"/>
          </ac:spMkLst>
        </pc:spChg>
        <pc:spChg chg="add">
          <ac:chgData name="Vsevolod Slavinskyi" userId="3f3d2cd8-bf54-434f-92fb-addc4d4fa400" providerId="ADAL" clId="{F8C16582-FF01-4445-B3A3-2212E86FB194}" dt="2021-05-29T17:08:57.433" v="10" actId="26606"/>
          <ac:spMkLst>
            <pc:docMk/>
            <pc:sldMk cId="254076997" sldId="256"/>
            <ac:spMk id="8" creationId="{4D24BFD5-D814-402B-B6C4-EEF6AE14B0F2}"/>
          </ac:spMkLst>
        </pc:spChg>
        <pc:spChg chg="add">
          <ac:chgData name="Vsevolod Slavinskyi" userId="3f3d2cd8-bf54-434f-92fb-addc4d4fa400" providerId="ADAL" clId="{F8C16582-FF01-4445-B3A3-2212E86FB194}" dt="2021-05-29T17:08:57.433" v="10" actId="26606"/>
          <ac:spMkLst>
            <pc:docMk/>
            <pc:sldMk cId="254076997" sldId="256"/>
            <ac:spMk id="10" creationId="{36FED7E8-9A97-475F-9FA4-113410D4433B}"/>
          </ac:spMkLst>
        </pc:spChg>
        <pc:spChg chg="add">
          <ac:chgData name="Vsevolod Slavinskyi" userId="3f3d2cd8-bf54-434f-92fb-addc4d4fa400" providerId="ADAL" clId="{F8C16582-FF01-4445-B3A3-2212E86FB194}" dt="2021-05-29T17:08:57.433" v="10" actId="26606"/>
          <ac:spMkLst>
            <pc:docMk/>
            <pc:sldMk cId="254076997" sldId="256"/>
            <ac:spMk id="12" creationId="{2A39B854-4B6C-4F7F-A602-6F97770CED70}"/>
          </ac:spMkLst>
        </pc:spChg>
      </pc:sldChg>
      <pc:sldChg chg="addSp delSp modSp mod ord modNotesTx">
        <pc:chgData name="Vsevolod Slavinskyi" userId="3f3d2cd8-bf54-434f-92fb-addc4d4fa400" providerId="ADAL" clId="{F8C16582-FF01-4445-B3A3-2212E86FB194}" dt="2021-06-15T09:16:34.418" v="5790"/>
        <pc:sldMkLst>
          <pc:docMk/>
          <pc:sldMk cId="2467531985" sldId="257"/>
        </pc:sldMkLst>
        <pc:spChg chg="mod">
          <ac:chgData name="Vsevolod Slavinskyi" userId="3f3d2cd8-bf54-434f-92fb-addc4d4fa400" providerId="ADAL" clId="{F8C16582-FF01-4445-B3A3-2212E86FB194}" dt="2021-05-29T17:12:47.991" v="20" actId="26606"/>
          <ac:spMkLst>
            <pc:docMk/>
            <pc:sldMk cId="2467531985" sldId="257"/>
            <ac:spMk id="2" creationId="{C296B9DB-4459-4BCE-AB5E-CB42ACE8E518}"/>
          </ac:spMkLst>
        </pc:spChg>
        <pc:spChg chg="del mod">
          <ac:chgData name="Vsevolod Slavinskyi" userId="3f3d2cd8-bf54-434f-92fb-addc4d4fa400" providerId="ADAL" clId="{F8C16582-FF01-4445-B3A3-2212E86FB194}" dt="2021-05-29T17:12:47.991" v="20" actId="26606"/>
          <ac:spMkLst>
            <pc:docMk/>
            <pc:sldMk cId="2467531985" sldId="257"/>
            <ac:spMk id="3" creationId="{50C9A822-38D8-46A1-A1F5-2BD136388B2B}"/>
          </ac:spMkLst>
        </pc:spChg>
        <pc:spChg chg="add del">
          <ac:chgData name="Vsevolod Slavinskyi" userId="3f3d2cd8-bf54-434f-92fb-addc4d4fa400" providerId="ADAL" clId="{F8C16582-FF01-4445-B3A3-2212E86FB194}" dt="2021-05-29T17:08:51.941" v="9" actId="26606"/>
          <ac:spMkLst>
            <pc:docMk/>
            <pc:sldMk cId="2467531985" sldId="257"/>
            <ac:spMk id="5" creationId="{777A147A-9ED8-46B4-8660-1B3C2AA880B5}"/>
          </ac:spMkLst>
        </pc:spChg>
        <pc:spChg chg="add del">
          <ac:chgData name="Vsevolod Slavinskyi" userId="3f3d2cd8-bf54-434f-92fb-addc4d4fa400" providerId="ADAL" clId="{F8C16582-FF01-4445-B3A3-2212E86FB194}" dt="2021-05-29T17:08:51.941" v="9" actId="26606"/>
          <ac:spMkLst>
            <pc:docMk/>
            <pc:sldMk cId="2467531985" sldId="257"/>
            <ac:spMk id="6" creationId="{5D6C15A0-C087-4593-8414-2B4EC1CDC3DE}"/>
          </ac:spMkLst>
        </pc:spChg>
        <pc:spChg chg="add">
          <ac:chgData name="Vsevolod Slavinskyi" userId="3f3d2cd8-bf54-434f-92fb-addc4d4fa400" providerId="ADAL" clId="{F8C16582-FF01-4445-B3A3-2212E86FB194}" dt="2021-05-29T17:12:47.991" v="20" actId="26606"/>
          <ac:spMkLst>
            <pc:docMk/>
            <pc:sldMk cId="2467531985" sldId="257"/>
            <ac:spMk id="7" creationId="{2E442304-DDBD-4F7B-8017-36BCC863FB40}"/>
          </ac:spMkLst>
        </pc:spChg>
        <pc:spChg chg="add del">
          <ac:chgData name="Vsevolod Slavinskyi" userId="3f3d2cd8-bf54-434f-92fb-addc4d4fa400" providerId="ADAL" clId="{F8C16582-FF01-4445-B3A3-2212E86FB194}" dt="2021-05-29T17:08:50.874" v="5" actId="26606"/>
          <ac:spMkLst>
            <pc:docMk/>
            <pc:sldMk cId="2467531985" sldId="257"/>
            <ac:spMk id="9" creationId="{5D6C15A0-C087-4593-8414-2B4EC1CDC3DE}"/>
          </ac:spMkLst>
        </pc:spChg>
        <pc:spChg chg="add del">
          <ac:chgData name="Vsevolod Slavinskyi" userId="3f3d2cd8-bf54-434f-92fb-addc4d4fa400" providerId="ADAL" clId="{F8C16582-FF01-4445-B3A3-2212E86FB194}" dt="2021-05-29T17:08:50.874" v="5" actId="26606"/>
          <ac:spMkLst>
            <pc:docMk/>
            <pc:sldMk cId="2467531985" sldId="257"/>
            <ac:spMk id="11" creationId="{777A147A-9ED8-46B4-8660-1B3C2AA880B5}"/>
          </ac:spMkLst>
        </pc:spChg>
        <pc:spChg chg="add">
          <ac:chgData name="Vsevolod Slavinskyi" userId="3f3d2cd8-bf54-434f-92fb-addc4d4fa400" providerId="ADAL" clId="{F8C16582-FF01-4445-B3A3-2212E86FB194}" dt="2021-05-29T17:12:47.991" v="20" actId="26606"/>
          <ac:spMkLst>
            <pc:docMk/>
            <pc:sldMk cId="2467531985" sldId="257"/>
            <ac:spMk id="16" creationId="{5E107275-3853-46FD-A241-DE4355A42675}"/>
          </ac:spMkLst>
        </pc:spChg>
        <pc:graphicFrameChg chg="add mod">
          <ac:chgData name="Vsevolod Slavinskyi" userId="3f3d2cd8-bf54-434f-92fb-addc4d4fa400" providerId="ADAL" clId="{F8C16582-FF01-4445-B3A3-2212E86FB194}" dt="2021-06-14T22:16:16.158" v="3020"/>
          <ac:graphicFrameMkLst>
            <pc:docMk/>
            <pc:sldMk cId="2467531985" sldId="257"/>
            <ac:graphicFrameMk id="6" creationId="{A50C88D2-7F01-4884-B675-A9B749491C5D}"/>
          </ac:graphicFrameMkLst>
        </pc:graphicFrameChg>
        <pc:graphicFrameChg chg="add mod">
          <ac:chgData name="Vsevolod Slavinskyi" userId="3f3d2cd8-bf54-434f-92fb-addc4d4fa400" providerId="ADAL" clId="{F8C16582-FF01-4445-B3A3-2212E86FB194}" dt="2021-06-14T22:16:26.246" v="3022"/>
          <ac:graphicFrameMkLst>
            <pc:docMk/>
            <pc:sldMk cId="2467531985" sldId="257"/>
            <ac:graphicFrameMk id="18" creationId="{A50C88D2-7F01-4884-B675-A9B749491C5D}"/>
          </ac:graphicFrameMkLst>
        </pc:graphicFrameChg>
      </pc:sldChg>
      <pc:sldChg chg="modSp mod ord modNotesTx">
        <pc:chgData name="Vsevolod Slavinskyi" userId="3f3d2cd8-bf54-434f-92fb-addc4d4fa400" providerId="ADAL" clId="{F8C16582-FF01-4445-B3A3-2212E86FB194}" dt="2021-06-15T09:19:06.925" v="5927" actId="20577"/>
        <pc:sldMkLst>
          <pc:docMk/>
          <pc:sldMk cId="3689886578" sldId="258"/>
        </pc:sldMkLst>
        <pc:spChg chg="mod">
          <ac:chgData name="Vsevolod Slavinskyi" userId="3f3d2cd8-bf54-434f-92fb-addc4d4fa400" providerId="ADAL" clId="{F8C16582-FF01-4445-B3A3-2212E86FB194}" dt="2021-06-14T22:16:40.630" v="3023" actId="20577"/>
          <ac:spMkLst>
            <pc:docMk/>
            <pc:sldMk cId="3689886578" sldId="258"/>
            <ac:spMk id="3" creationId="{768F346E-E2B4-4CD7-8E84-28CA25FBDA94}"/>
          </ac:spMkLst>
        </pc:spChg>
      </pc:sldChg>
      <pc:sldChg chg="modSp mod ord modNotesTx">
        <pc:chgData name="Vsevolod Slavinskyi" userId="3f3d2cd8-bf54-434f-92fb-addc4d4fa400" providerId="ADAL" clId="{F8C16582-FF01-4445-B3A3-2212E86FB194}" dt="2021-06-14T22:16:57.638" v="3024"/>
        <pc:sldMkLst>
          <pc:docMk/>
          <pc:sldMk cId="2268355027" sldId="259"/>
        </pc:sldMkLst>
        <pc:spChg chg="mod">
          <ac:chgData name="Vsevolod Slavinskyi" userId="3f3d2cd8-bf54-434f-92fb-addc4d4fa400" providerId="ADAL" clId="{F8C16582-FF01-4445-B3A3-2212E86FB194}" dt="2021-06-14T22:16:57.638" v="3024"/>
          <ac:spMkLst>
            <pc:docMk/>
            <pc:sldMk cId="2268355027" sldId="259"/>
            <ac:spMk id="3" creationId="{CB6A32E9-F6E2-4900-A264-D5AA96BDD7DD}"/>
          </ac:spMkLst>
        </pc:spChg>
      </pc:sldChg>
      <pc:sldChg chg="addSp delSp modSp mod modNotesTx">
        <pc:chgData name="Vsevolod Slavinskyi" userId="3f3d2cd8-bf54-434f-92fb-addc4d4fa400" providerId="ADAL" clId="{F8C16582-FF01-4445-B3A3-2212E86FB194}" dt="2021-06-15T09:48:37.986" v="6751" actId="20577"/>
        <pc:sldMkLst>
          <pc:docMk/>
          <pc:sldMk cId="4042285662" sldId="260"/>
        </pc:sldMkLst>
        <pc:picChg chg="add del mod">
          <ac:chgData name="Vsevolod Slavinskyi" userId="3f3d2cd8-bf54-434f-92fb-addc4d4fa400" providerId="ADAL" clId="{F8C16582-FF01-4445-B3A3-2212E86FB194}" dt="2021-05-29T17:13:20.490" v="24" actId="478"/>
          <ac:picMkLst>
            <pc:docMk/>
            <pc:sldMk cId="4042285662" sldId="260"/>
            <ac:picMk id="27" creationId="{70B87885-645E-4506-8B00-F16F765955C3}"/>
          </ac:picMkLst>
        </pc:picChg>
        <pc:picChg chg="add mod">
          <ac:chgData name="Vsevolod Slavinskyi" userId="3f3d2cd8-bf54-434f-92fb-addc4d4fa400" providerId="ADAL" clId="{F8C16582-FF01-4445-B3A3-2212E86FB194}" dt="2021-05-29T17:13:25.568" v="25" actId="1076"/>
          <ac:picMkLst>
            <pc:docMk/>
            <pc:sldMk cId="4042285662" sldId="260"/>
            <ac:picMk id="30" creationId="{7BB2D161-5B47-40C0-B2C7-A276ADE83316}"/>
          </ac:picMkLst>
        </pc:picChg>
      </pc:sldChg>
      <pc:sldChg chg="modNotesTx">
        <pc:chgData name="Vsevolod Slavinskyi" userId="3f3d2cd8-bf54-434f-92fb-addc4d4fa400" providerId="ADAL" clId="{F8C16582-FF01-4445-B3A3-2212E86FB194}" dt="2021-06-15T09:52:40.687" v="6998" actId="20577"/>
        <pc:sldMkLst>
          <pc:docMk/>
          <pc:sldMk cId="1422708196" sldId="262"/>
        </pc:sldMkLst>
      </pc:sldChg>
      <pc:sldChg chg="addSp delSp modSp mod modNotesTx">
        <pc:chgData name="Vsevolod Slavinskyi" userId="3f3d2cd8-bf54-434f-92fb-addc4d4fa400" providerId="ADAL" clId="{F8C16582-FF01-4445-B3A3-2212E86FB194}" dt="2021-06-15T09:51:34.240" v="6997" actId="20577"/>
        <pc:sldMkLst>
          <pc:docMk/>
          <pc:sldMk cId="3610107730" sldId="263"/>
        </pc:sldMkLst>
        <pc:picChg chg="add del mod">
          <ac:chgData name="Vsevolod Slavinskyi" userId="3f3d2cd8-bf54-434f-92fb-addc4d4fa400" providerId="ADAL" clId="{F8C16582-FF01-4445-B3A3-2212E86FB194}" dt="2021-06-14T20:21:25.513" v="1776"/>
          <ac:picMkLst>
            <pc:docMk/>
            <pc:sldMk cId="3610107730" sldId="263"/>
            <ac:picMk id="5" creationId="{9910AFDF-52FA-45A8-9470-F2D0861799D0}"/>
          </ac:picMkLst>
        </pc:picChg>
        <pc:picChg chg="add del mod">
          <ac:chgData name="Vsevolod Slavinskyi" userId="3f3d2cd8-bf54-434f-92fb-addc4d4fa400" providerId="ADAL" clId="{F8C16582-FF01-4445-B3A3-2212E86FB194}" dt="2021-06-14T20:21:56.321" v="1824" actId="478"/>
          <ac:picMkLst>
            <pc:docMk/>
            <pc:sldMk cId="3610107730" sldId="263"/>
            <ac:picMk id="7" creationId="{3850972A-0CC3-48A9-9DE0-291E861A9451}"/>
          </ac:picMkLst>
        </pc:picChg>
        <pc:picChg chg="add del mod">
          <ac:chgData name="Vsevolod Slavinskyi" userId="3f3d2cd8-bf54-434f-92fb-addc4d4fa400" providerId="ADAL" clId="{F8C16582-FF01-4445-B3A3-2212E86FB194}" dt="2021-06-14T20:28:17.981" v="1851"/>
          <ac:picMkLst>
            <pc:docMk/>
            <pc:sldMk cId="3610107730" sldId="263"/>
            <ac:picMk id="8" creationId="{0ACAE765-FD4F-4F2B-811B-B104C4CE7559}"/>
          </ac:picMkLst>
        </pc:picChg>
        <pc:picChg chg="add del">
          <ac:chgData name="Vsevolod Slavinskyi" userId="3f3d2cd8-bf54-434f-92fb-addc4d4fa400" providerId="ADAL" clId="{F8C16582-FF01-4445-B3A3-2212E86FB194}" dt="2021-06-14T20:29:28.598" v="1865" actId="22"/>
          <ac:picMkLst>
            <pc:docMk/>
            <pc:sldMk cId="3610107730" sldId="263"/>
            <ac:picMk id="10" creationId="{69D14209-1CDE-49C6-A6D4-FA1EE708364A}"/>
          </ac:picMkLst>
        </pc:picChg>
        <pc:picChg chg="add del mod">
          <ac:chgData name="Vsevolod Slavinskyi" userId="3f3d2cd8-bf54-434f-92fb-addc4d4fa400" providerId="ADAL" clId="{F8C16582-FF01-4445-B3A3-2212E86FB194}" dt="2021-06-14T20:24:11.618" v="1828" actId="478"/>
          <ac:picMkLst>
            <pc:docMk/>
            <pc:sldMk cId="3610107730" sldId="263"/>
            <ac:picMk id="1026" creationId="{B902DC5E-ECE3-4249-BCC9-19D165874148}"/>
          </ac:picMkLst>
        </pc:picChg>
        <pc:picChg chg="add del mod">
          <ac:chgData name="Vsevolod Slavinskyi" userId="3f3d2cd8-bf54-434f-92fb-addc4d4fa400" providerId="ADAL" clId="{F8C16582-FF01-4445-B3A3-2212E86FB194}" dt="2021-06-14T20:29:25.948" v="1863" actId="478"/>
          <ac:picMkLst>
            <pc:docMk/>
            <pc:sldMk cId="3610107730" sldId="263"/>
            <ac:picMk id="1028" creationId="{4C8A6ADE-A844-4E2B-8F65-5966F73282B2}"/>
          </ac:picMkLst>
        </pc:picChg>
        <pc:picChg chg="add del">
          <ac:chgData name="Vsevolod Slavinskyi" userId="3f3d2cd8-bf54-434f-92fb-addc4d4fa400" providerId="ADAL" clId="{F8C16582-FF01-4445-B3A3-2212E86FB194}" dt="2021-06-14T20:27:22.119" v="1833" actId="478"/>
          <ac:picMkLst>
            <pc:docMk/>
            <pc:sldMk cId="3610107730" sldId="263"/>
            <ac:picMk id="1030" creationId="{0C4C82A1-4A63-4620-9324-624F789B44A9}"/>
          </ac:picMkLst>
        </pc:picChg>
        <pc:picChg chg="add del">
          <ac:chgData name="Vsevolod Slavinskyi" userId="3f3d2cd8-bf54-434f-92fb-addc4d4fa400" providerId="ADAL" clId="{F8C16582-FF01-4445-B3A3-2212E86FB194}" dt="2021-06-14T20:29:25.948" v="1863" actId="478"/>
          <ac:picMkLst>
            <pc:docMk/>
            <pc:sldMk cId="3610107730" sldId="263"/>
            <ac:picMk id="1032" creationId="{3B7659F2-2719-4B95-B5C4-C92502DD86FA}"/>
          </ac:picMkLst>
        </pc:picChg>
        <pc:picChg chg="add del mod">
          <ac:chgData name="Vsevolod Slavinskyi" userId="3f3d2cd8-bf54-434f-92fb-addc4d4fa400" providerId="ADAL" clId="{F8C16582-FF01-4445-B3A3-2212E86FB194}" dt="2021-06-14T20:32:09.816" v="1910" actId="478"/>
          <ac:picMkLst>
            <pc:docMk/>
            <pc:sldMk cId="3610107730" sldId="263"/>
            <ac:picMk id="1034" creationId="{96284291-CC7A-4EE6-A0E4-83B7FD4EF9F2}"/>
          </ac:picMkLst>
        </pc:picChg>
        <pc:picChg chg="add mod">
          <ac:chgData name="Vsevolod Slavinskyi" userId="3f3d2cd8-bf54-434f-92fb-addc4d4fa400" providerId="ADAL" clId="{F8C16582-FF01-4445-B3A3-2212E86FB194}" dt="2021-06-14T20:32:19.029" v="1914" actId="14100"/>
          <ac:picMkLst>
            <pc:docMk/>
            <pc:sldMk cId="3610107730" sldId="263"/>
            <ac:picMk id="1036" creationId="{F9EDC3BC-49B5-43B3-91B0-A5C280D2EE45}"/>
          </ac:picMkLst>
        </pc:picChg>
      </pc:sldChg>
      <pc:sldChg chg="modNotesTx">
        <pc:chgData name="Vsevolod Slavinskyi" userId="3f3d2cd8-bf54-434f-92fb-addc4d4fa400" providerId="ADAL" clId="{F8C16582-FF01-4445-B3A3-2212E86FB194}" dt="2021-06-15T09:53:25.595" v="6999" actId="20577"/>
        <pc:sldMkLst>
          <pc:docMk/>
          <pc:sldMk cId="311760133" sldId="264"/>
        </pc:sldMkLst>
      </pc:sldChg>
      <pc:sldChg chg="addSp delSp modSp del mod setBg">
        <pc:chgData name="Vsevolod Slavinskyi" userId="3f3d2cd8-bf54-434f-92fb-addc4d4fa400" providerId="ADAL" clId="{F8C16582-FF01-4445-B3A3-2212E86FB194}" dt="2021-05-29T17:52:24.656" v="569" actId="47"/>
        <pc:sldMkLst>
          <pc:docMk/>
          <pc:sldMk cId="875488014" sldId="265"/>
        </pc:sldMkLst>
        <pc:spChg chg="mod">
          <ac:chgData name="Vsevolod Slavinskyi" userId="3f3d2cd8-bf54-434f-92fb-addc4d4fa400" providerId="ADAL" clId="{F8C16582-FF01-4445-B3A3-2212E86FB194}" dt="2021-05-29T17:20:23.922" v="125" actId="26606"/>
          <ac:spMkLst>
            <pc:docMk/>
            <pc:sldMk cId="875488014" sldId="265"/>
            <ac:spMk id="2" creationId="{2CC0BED4-6C6C-4F32-A85E-79720926D5A0}"/>
          </ac:spMkLst>
        </pc:spChg>
        <pc:spChg chg="mod">
          <ac:chgData name="Vsevolod Slavinskyi" userId="3f3d2cd8-bf54-434f-92fb-addc4d4fa400" providerId="ADAL" clId="{F8C16582-FF01-4445-B3A3-2212E86FB194}" dt="2021-05-29T17:20:23.922" v="125" actId="26606"/>
          <ac:spMkLst>
            <pc:docMk/>
            <pc:sldMk cId="875488014" sldId="265"/>
            <ac:spMk id="3" creationId="{FF4F7130-3C7E-4D24-A4BE-344CB0A06750}"/>
          </ac:spMkLst>
        </pc:spChg>
        <pc:spChg chg="add del">
          <ac:chgData name="Vsevolod Slavinskyi" userId="3f3d2cd8-bf54-434f-92fb-addc4d4fa400" providerId="ADAL" clId="{F8C16582-FF01-4445-B3A3-2212E86FB194}" dt="2021-05-29T17:20:23.922" v="125" actId="26606"/>
          <ac:spMkLst>
            <pc:docMk/>
            <pc:sldMk cId="875488014" sldId="265"/>
            <ac:spMk id="8" creationId="{100EDD19-6802-4EC3-95CE-CFFAB042CFD6}"/>
          </ac:spMkLst>
        </pc:spChg>
        <pc:spChg chg="add del">
          <ac:chgData name="Vsevolod Slavinskyi" userId="3f3d2cd8-bf54-434f-92fb-addc4d4fa400" providerId="ADAL" clId="{F8C16582-FF01-4445-B3A3-2212E86FB194}" dt="2021-05-29T17:20:23.922" v="125" actId="26606"/>
          <ac:spMkLst>
            <pc:docMk/>
            <pc:sldMk cId="875488014" sldId="265"/>
            <ac:spMk id="10" creationId="{DB17E863-922E-4C26-BD64-E8FD41D28661}"/>
          </ac:spMkLst>
        </pc:spChg>
      </pc:sldChg>
      <pc:sldChg chg="modSp modNotesTx">
        <pc:chgData name="Vsevolod Slavinskyi" userId="3f3d2cd8-bf54-434f-92fb-addc4d4fa400" providerId="ADAL" clId="{F8C16582-FF01-4445-B3A3-2212E86FB194}" dt="2021-06-14T22:49:52.196" v="4533" actId="20577"/>
        <pc:sldMkLst>
          <pc:docMk/>
          <pc:sldMk cId="3274477920" sldId="266"/>
        </pc:sldMkLst>
        <pc:graphicFrameChg chg="mod">
          <ac:chgData name="Vsevolod Slavinskyi" userId="3f3d2cd8-bf54-434f-92fb-addc4d4fa400" providerId="ADAL" clId="{F8C16582-FF01-4445-B3A3-2212E86FB194}" dt="2021-05-29T20:21:08.149" v="571" actId="20577"/>
          <ac:graphicFrameMkLst>
            <pc:docMk/>
            <pc:sldMk cId="3274477920" sldId="266"/>
            <ac:graphicFrameMk id="5" creationId="{D82EC0D4-0EF4-4AC2-B5A4-C8D0737D3CED}"/>
          </ac:graphicFrameMkLst>
        </pc:graphicFrameChg>
      </pc:sldChg>
      <pc:sldChg chg="addSp delSp modSp mod setBg modNotesTx">
        <pc:chgData name="Vsevolod Slavinskyi" userId="3f3d2cd8-bf54-434f-92fb-addc4d4fa400" providerId="ADAL" clId="{F8C16582-FF01-4445-B3A3-2212E86FB194}" dt="2021-06-15T10:01:06.877" v="7089" actId="6549"/>
        <pc:sldMkLst>
          <pc:docMk/>
          <pc:sldMk cId="2011168107" sldId="267"/>
        </pc:sldMkLst>
        <pc:spChg chg="mod">
          <ac:chgData name="Vsevolod Slavinskyi" userId="3f3d2cd8-bf54-434f-92fb-addc4d4fa400" providerId="ADAL" clId="{F8C16582-FF01-4445-B3A3-2212E86FB194}" dt="2021-05-29T17:13:41.130" v="26" actId="26606"/>
          <ac:spMkLst>
            <pc:docMk/>
            <pc:sldMk cId="2011168107" sldId="267"/>
            <ac:spMk id="2" creationId="{515BE673-D30F-41C9-8978-D95457EA2CE5}"/>
          </ac:spMkLst>
        </pc:spChg>
        <pc:spChg chg="del mod">
          <ac:chgData name="Vsevolod Slavinskyi" userId="3f3d2cd8-bf54-434f-92fb-addc4d4fa400" providerId="ADAL" clId="{F8C16582-FF01-4445-B3A3-2212E86FB194}" dt="2021-05-29T17:13:41.130" v="26" actId="26606"/>
          <ac:spMkLst>
            <pc:docMk/>
            <pc:sldMk cId="2011168107" sldId="267"/>
            <ac:spMk id="3" creationId="{6E43C237-23E3-42EA-A8E5-D8583AA8589F}"/>
          </ac:spMkLst>
        </pc:spChg>
        <pc:spChg chg="add del">
          <ac:chgData name="Vsevolod Slavinskyi" userId="3f3d2cd8-bf54-434f-92fb-addc4d4fa400" providerId="ADAL" clId="{F8C16582-FF01-4445-B3A3-2212E86FB194}" dt="2021-05-29T17:11:33.987" v="18" actId="26606"/>
          <ac:spMkLst>
            <pc:docMk/>
            <pc:sldMk cId="2011168107" sldId="267"/>
            <ac:spMk id="8" creationId="{100EDD19-6802-4EC3-95CE-CFFAB042CFD6}"/>
          </ac:spMkLst>
        </pc:spChg>
        <pc:spChg chg="add">
          <ac:chgData name="Vsevolod Slavinskyi" userId="3f3d2cd8-bf54-434f-92fb-addc4d4fa400" providerId="ADAL" clId="{F8C16582-FF01-4445-B3A3-2212E86FB194}" dt="2021-05-29T17:13:41.130" v="26" actId="26606"/>
          <ac:spMkLst>
            <pc:docMk/>
            <pc:sldMk cId="2011168107" sldId="267"/>
            <ac:spMk id="9" creationId="{2E442304-DDBD-4F7B-8017-36BCC863FB40}"/>
          </ac:spMkLst>
        </pc:spChg>
        <pc:spChg chg="add del">
          <ac:chgData name="Vsevolod Slavinskyi" userId="3f3d2cd8-bf54-434f-92fb-addc4d4fa400" providerId="ADAL" clId="{F8C16582-FF01-4445-B3A3-2212E86FB194}" dt="2021-05-29T17:11:33.987" v="18" actId="26606"/>
          <ac:spMkLst>
            <pc:docMk/>
            <pc:sldMk cId="2011168107" sldId="267"/>
            <ac:spMk id="10" creationId="{DB17E863-922E-4C26-BD64-E8FD41D28661}"/>
          </ac:spMkLst>
        </pc:spChg>
        <pc:spChg chg="add">
          <ac:chgData name="Vsevolod Slavinskyi" userId="3f3d2cd8-bf54-434f-92fb-addc4d4fa400" providerId="ADAL" clId="{F8C16582-FF01-4445-B3A3-2212E86FB194}" dt="2021-05-29T17:13:41.130" v="26" actId="26606"/>
          <ac:spMkLst>
            <pc:docMk/>
            <pc:sldMk cId="2011168107" sldId="267"/>
            <ac:spMk id="11" creationId="{5E107275-3853-46FD-A241-DE4355A42675}"/>
          </ac:spMkLst>
        </pc:spChg>
        <pc:graphicFrameChg chg="add mod">
          <ac:chgData name="Vsevolod Slavinskyi" userId="3f3d2cd8-bf54-434f-92fb-addc4d4fa400" providerId="ADAL" clId="{F8C16582-FF01-4445-B3A3-2212E86FB194}" dt="2021-06-13T23:56:03.418" v="1771" actId="20577"/>
          <ac:graphicFrameMkLst>
            <pc:docMk/>
            <pc:sldMk cId="2011168107" sldId="267"/>
            <ac:graphicFrameMk id="5" creationId="{C26ABD7A-C6B8-42DD-8EE9-AC9F37DFC7BD}"/>
          </ac:graphicFrameMkLst>
        </pc:graphicFrameChg>
      </pc:sldChg>
      <pc:sldChg chg="addSp delSp modSp mod setBg modNotesTx">
        <pc:chgData name="Vsevolod Slavinskyi" userId="3f3d2cd8-bf54-434f-92fb-addc4d4fa400" providerId="ADAL" clId="{F8C16582-FF01-4445-B3A3-2212E86FB194}" dt="2021-06-15T09:32:33.335" v="6497" actId="20577"/>
        <pc:sldMkLst>
          <pc:docMk/>
          <pc:sldMk cId="2578275797" sldId="268"/>
        </pc:sldMkLst>
        <pc:spChg chg="mod ord">
          <ac:chgData name="Vsevolod Slavinskyi" userId="3f3d2cd8-bf54-434f-92fb-addc4d4fa400" providerId="ADAL" clId="{F8C16582-FF01-4445-B3A3-2212E86FB194}" dt="2021-05-29T17:14:17.368" v="42" actId="26606"/>
          <ac:spMkLst>
            <pc:docMk/>
            <pc:sldMk cId="2578275797" sldId="268"/>
            <ac:spMk id="2" creationId="{4CBDE0FC-0A21-4127-B0E8-9F275C506223}"/>
          </ac:spMkLst>
        </pc:spChg>
        <pc:spChg chg="del">
          <ac:chgData name="Vsevolod Slavinskyi" userId="3f3d2cd8-bf54-434f-92fb-addc4d4fa400" providerId="ADAL" clId="{F8C16582-FF01-4445-B3A3-2212E86FB194}" dt="2021-05-29T17:13:52.138" v="27"/>
          <ac:spMkLst>
            <pc:docMk/>
            <pc:sldMk cId="2578275797" sldId="268"/>
            <ac:spMk id="3" creationId="{EB2C5901-CEB7-4C2C-8399-B657D28295AC}"/>
          </ac:spMkLst>
        </pc:spChg>
        <pc:spChg chg="add del mod">
          <ac:chgData name="Vsevolod Slavinskyi" userId="3f3d2cd8-bf54-434f-92fb-addc4d4fa400" providerId="ADAL" clId="{F8C16582-FF01-4445-B3A3-2212E86FB194}" dt="2021-05-29T17:15:20.263" v="58" actId="478"/>
          <ac:spMkLst>
            <pc:docMk/>
            <pc:sldMk cId="2578275797" sldId="268"/>
            <ac:spMk id="8" creationId="{C5018660-E796-4099-ABCE-BD04F7622F53}"/>
          </ac:spMkLst>
        </pc:spChg>
        <pc:spChg chg="add del">
          <ac:chgData name="Vsevolod Slavinskyi" userId="3f3d2cd8-bf54-434f-92fb-addc4d4fa400" providerId="ADAL" clId="{F8C16582-FF01-4445-B3A3-2212E86FB194}" dt="2021-05-29T17:14:12.240" v="37" actId="26606"/>
          <ac:spMkLst>
            <pc:docMk/>
            <pc:sldMk cId="2578275797" sldId="268"/>
            <ac:spMk id="13" creationId="{1707FC24-6981-43D9-B525-C7832BA22463}"/>
          </ac:spMkLst>
        </pc:spChg>
        <pc:spChg chg="add del">
          <ac:chgData name="Vsevolod Slavinskyi" userId="3f3d2cd8-bf54-434f-92fb-addc4d4fa400" providerId="ADAL" clId="{F8C16582-FF01-4445-B3A3-2212E86FB194}" dt="2021-05-29T17:14:13.889" v="39" actId="26606"/>
          <ac:spMkLst>
            <pc:docMk/>
            <pc:sldMk cId="2578275797" sldId="268"/>
            <ac:spMk id="15" creationId="{9427AF5F-9A0E-42B7-A252-FD64C9885F9C}"/>
          </ac:spMkLst>
        </pc:spChg>
        <pc:spChg chg="add del">
          <ac:chgData name="Vsevolod Slavinskyi" userId="3f3d2cd8-bf54-434f-92fb-addc4d4fa400" providerId="ADAL" clId="{F8C16582-FF01-4445-B3A3-2212E86FB194}" dt="2021-05-29T17:14:17.361" v="41" actId="26606"/>
          <ac:spMkLst>
            <pc:docMk/>
            <pc:sldMk cId="2578275797" sldId="268"/>
            <ac:spMk id="17" creationId="{45D37F4E-DDB4-456B-97E0-9937730A039F}"/>
          </ac:spMkLst>
        </pc:spChg>
        <pc:spChg chg="add del">
          <ac:chgData name="Vsevolod Slavinskyi" userId="3f3d2cd8-bf54-434f-92fb-addc4d4fa400" providerId="ADAL" clId="{F8C16582-FF01-4445-B3A3-2212E86FB194}" dt="2021-05-29T17:14:17.361" v="41" actId="26606"/>
          <ac:spMkLst>
            <pc:docMk/>
            <pc:sldMk cId="2578275797" sldId="268"/>
            <ac:spMk id="18" creationId="{B2DD41CD-8F47-4F56-AD12-4E2FF7696987}"/>
          </ac:spMkLst>
        </pc:spChg>
        <pc:spChg chg="add del">
          <ac:chgData name="Vsevolod Slavinskyi" userId="3f3d2cd8-bf54-434f-92fb-addc4d4fa400" providerId="ADAL" clId="{F8C16582-FF01-4445-B3A3-2212E86FB194}" dt="2021-05-29T17:15:17.473" v="57" actId="26606"/>
          <ac:spMkLst>
            <pc:docMk/>
            <pc:sldMk cId="2578275797" sldId="268"/>
            <ac:spMk id="20" creationId="{2C61293E-6EBE-43EF-A52C-9BEBFD7679D4}"/>
          </ac:spMkLst>
        </pc:spChg>
        <pc:spChg chg="add del">
          <ac:chgData name="Vsevolod Slavinskyi" userId="3f3d2cd8-bf54-434f-92fb-addc4d4fa400" providerId="ADAL" clId="{F8C16582-FF01-4445-B3A3-2212E86FB194}" dt="2021-05-29T17:15:17.473" v="57" actId="26606"/>
          <ac:spMkLst>
            <pc:docMk/>
            <pc:sldMk cId="2578275797" sldId="268"/>
            <ac:spMk id="21" creationId="{3FCFB1DE-0B7E-48CC-BA90-B2AB0889F9D6}"/>
          </ac:spMkLst>
        </pc:spChg>
        <pc:spChg chg="add">
          <ac:chgData name="Vsevolod Slavinskyi" userId="3f3d2cd8-bf54-434f-92fb-addc4d4fa400" providerId="ADAL" clId="{F8C16582-FF01-4445-B3A3-2212E86FB194}" dt="2021-05-29T17:15:17.473" v="57" actId="26606"/>
          <ac:spMkLst>
            <pc:docMk/>
            <pc:sldMk cId="2578275797" sldId="268"/>
            <ac:spMk id="26" creationId="{2C61293E-6EBE-43EF-A52C-9BEBFD7679D4}"/>
          </ac:spMkLst>
        </pc:spChg>
        <pc:spChg chg="add">
          <ac:chgData name="Vsevolod Slavinskyi" userId="3f3d2cd8-bf54-434f-92fb-addc4d4fa400" providerId="ADAL" clId="{F8C16582-FF01-4445-B3A3-2212E86FB194}" dt="2021-05-29T17:15:17.473" v="57" actId="26606"/>
          <ac:spMkLst>
            <pc:docMk/>
            <pc:sldMk cId="2578275797" sldId="268"/>
            <ac:spMk id="28" creationId="{3FCFB1DE-0B7E-48CC-BA90-B2AB0889F9D6}"/>
          </ac:spMkLst>
        </pc:spChg>
        <pc:graphicFrameChg chg="add del mod">
          <ac:chgData name="Vsevolod Slavinskyi" userId="3f3d2cd8-bf54-434f-92fb-addc4d4fa400" providerId="ADAL" clId="{F8C16582-FF01-4445-B3A3-2212E86FB194}" dt="2021-05-29T17:14:03.942" v="31"/>
          <ac:graphicFrameMkLst>
            <pc:docMk/>
            <pc:sldMk cId="2578275797" sldId="268"/>
            <ac:graphicFrameMk id="5" creationId="{DF02AE27-F66D-464F-9793-E089FAA96D1D}"/>
          </ac:graphicFrameMkLst>
        </pc:graphicFrameChg>
        <pc:graphicFrameChg chg="add del mod">
          <ac:chgData name="Vsevolod Slavinskyi" userId="3f3d2cd8-bf54-434f-92fb-addc4d4fa400" providerId="ADAL" clId="{F8C16582-FF01-4445-B3A3-2212E86FB194}" dt="2021-05-29T17:14:08.405" v="33"/>
          <ac:graphicFrameMkLst>
            <pc:docMk/>
            <pc:sldMk cId="2578275797" sldId="268"/>
            <ac:graphicFrameMk id="6" creationId="{9209EC4E-23E7-433B-8E99-CA8E0F5358C6}"/>
          </ac:graphicFrameMkLst>
        </pc:graphicFrameChg>
        <pc:graphicFrameChg chg="add del mod modGraphic">
          <ac:chgData name="Vsevolod Slavinskyi" userId="3f3d2cd8-bf54-434f-92fb-addc4d4fa400" providerId="ADAL" clId="{F8C16582-FF01-4445-B3A3-2212E86FB194}" dt="2021-05-29T17:19:26.643" v="115" actId="12385"/>
          <ac:graphicFrameMkLst>
            <pc:docMk/>
            <pc:sldMk cId="2578275797" sldId="268"/>
            <ac:graphicFrameMk id="9" creationId="{0B33B213-575C-47E7-B075-8FE540362D9F}"/>
          </ac:graphicFrameMkLst>
        </pc:graphicFrameChg>
        <pc:picChg chg="add mod ord">
          <ac:chgData name="Vsevolod Slavinskyi" userId="3f3d2cd8-bf54-434f-92fb-addc4d4fa400" providerId="ADAL" clId="{F8C16582-FF01-4445-B3A3-2212E86FB194}" dt="2021-05-29T17:14:17.368" v="42" actId="26606"/>
          <ac:picMkLst>
            <pc:docMk/>
            <pc:sldMk cId="2578275797" sldId="268"/>
            <ac:picMk id="4" creationId="{C37EC261-07DF-4E40-BFE8-C8E8C9537EB7}"/>
          </ac:picMkLst>
        </pc:picChg>
      </pc:sldChg>
      <pc:sldChg chg="addSp delSp modSp mod ord setBg modNotesTx">
        <pc:chgData name="Vsevolod Slavinskyi" userId="3f3d2cd8-bf54-434f-92fb-addc4d4fa400" providerId="ADAL" clId="{F8C16582-FF01-4445-B3A3-2212E86FB194}" dt="2021-06-15T09:32:44.126" v="6498"/>
        <pc:sldMkLst>
          <pc:docMk/>
          <pc:sldMk cId="2311710441" sldId="269"/>
        </pc:sldMkLst>
        <pc:spChg chg="mod">
          <ac:chgData name="Vsevolod Slavinskyi" userId="3f3d2cd8-bf54-434f-92fb-addc4d4fa400" providerId="ADAL" clId="{F8C16582-FF01-4445-B3A3-2212E86FB194}" dt="2021-05-29T17:15:57.801" v="71" actId="26606"/>
          <ac:spMkLst>
            <pc:docMk/>
            <pc:sldMk cId="2311710441" sldId="269"/>
            <ac:spMk id="2" creationId="{239C0185-9117-496B-8ABB-D7C88E5ED7A0}"/>
          </ac:spMkLst>
        </pc:spChg>
        <pc:spChg chg="add del mod ord">
          <ac:chgData name="Vsevolod Slavinskyi" userId="3f3d2cd8-bf54-434f-92fb-addc4d4fa400" providerId="ADAL" clId="{F8C16582-FF01-4445-B3A3-2212E86FB194}" dt="2021-05-29T17:16:10.655" v="74"/>
          <ac:spMkLst>
            <pc:docMk/>
            <pc:sldMk cId="2311710441" sldId="269"/>
            <ac:spMk id="3" creationId="{E68E9713-B2CB-4917-93F3-2ED1BF1346F4}"/>
          </ac:spMkLst>
        </pc:spChg>
        <pc:spChg chg="add">
          <ac:chgData name="Vsevolod Slavinskyi" userId="3f3d2cd8-bf54-434f-92fb-addc4d4fa400" providerId="ADAL" clId="{F8C16582-FF01-4445-B3A3-2212E86FB194}" dt="2021-05-29T17:15:57.801" v="71" actId="26606"/>
          <ac:spMkLst>
            <pc:docMk/>
            <pc:sldMk cId="2311710441" sldId="269"/>
            <ac:spMk id="9" creationId="{2C61293E-6EBE-43EF-A52C-9BEBFD7679D4}"/>
          </ac:spMkLst>
        </pc:spChg>
        <pc:spChg chg="add">
          <ac:chgData name="Vsevolod Slavinskyi" userId="3f3d2cd8-bf54-434f-92fb-addc4d4fa400" providerId="ADAL" clId="{F8C16582-FF01-4445-B3A3-2212E86FB194}" dt="2021-05-29T17:15:57.801" v="71" actId="26606"/>
          <ac:spMkLst>
            <pc:docMk/>
            <pc:sldMk cId="2311710441" sldId="269"/>
            <ac:spMk id="11" creationId="{3FCFB1DE-0B7E-48CC-BA90-B2AB0889F9D6}"/>
          </ac:spMkLst>
        </pc:spChg>
        <pc:graphicFrameChg chg="add mod modGraphic">
          <ac:chgData name="Vsevolod Slavinskyi" userId="3f3d2cd8-bf54-434f-92fb-addc4d4fa400" providerId="ADAL" clId="{F8C16582-FF01-4445-B3A3-2212E86FB194}" dt="2021-06-13T20:01:30.864" v="1765" actId="20577"/>
          <ac:graphicFrameMkLst>
            <pc:docMk/>
            <pc:sldMk cId="2311710441" sldId="269"/>
            <ac:graphicFrameMk id="5" creationId="{155B523C-BAB4-44B7-9234-5FE51E61DE33}"/>
          </ac:graphicFrameMkLst>
        </pc:graphicFrameChg>
        <pc:picChg chg="add mod modCrop">
          <ac:chgData name="Vsevolod Slavinskyi" userId="3f3d2cd8-bf54-434f-92fb-addc4d4fa400" providerId="ADAL" clId="{F8C16582-FF01-4445-B3A3-2212E86FB194}" dt="2021-06-14T21:35:42.291" v="2439" actId="732"/>
          <ac:picMkLst>
            <pc:docMk/>
            <pc:sldMk cId="2311710441" sldId="269"/>
            <ac:picMk id="4" creationId="{1CD72394-BFEE-49B3-A817-6D3E5A2FC9CE}"/>
          </ac:picMkLst>
        </pc:picChg>
        <pc:picChg chg="add mod">
          <ac:chgData name="Vsevolod Slavinskyi" userId="3f3d2cd8-bf54-434f-92fb-addc4d4fa400" providerId="ADAL" clId="{F8C16582-FF01-4445-B3A3-2212E86FB194}" dt="2021-05-29T17:16:05.524" v="73"/>
          <ac:picMkLst>
            <pc:docMk/>
            <pc:sldMk cId="2311710441" sldId="269"/>
            <ac:picMk id="7" creationId="{4CB297C9-9950-4721-936C-349F1D656AFB}"/>
          </ac:picMkLst>
        </pc:picChg>
      </pc:sldChg>
      <pc:sldChg chg="addSp delSp modSp mod ord setBg modNotesTx">
        <pc:chgData name="Vsevolod Slavinskyi" userId="3f3d2cd8-bf54-434f-92fb-addc4d4fa400" providerId="ADAL" clId="{F8C16582-FF01-4445-B3A3-2212E86FB194}" dt="2021-06-15T09:32:53.455" v="6499"/>
        <pc:sldMkLst>
          <pc:docMk/>
          <pc:sldMk cId="2000535782" sldId="270"/>
        </pc:sldMkLst>
        <pc:spChg chg="mod">
          <ac:chgData name="Vsevolod Slavinskyi" userId="3f3d2cd8-bf54-434f-92fb-addc4d4fa400" providerId="ADAL" clId="{F8C16582-FF01-4445-B3A3-2212E86FB194}" dt="2021-05-29T17:17:39.390" v="97" actId="26606"/>
          <ac:spMkLst>
            <pc:docMk/>
            <pc:sldMk cId="2000535782" sldId="270"/>
            <ac:spMk id="2" creationId="{B60E6567-D2A2-4FF6-9EDD-239417C13B2F}"/>
          </ac:spMkLst>
        </pc:spChg>
        <pc:spChg chg="del">
          <ac:chgData name="Vsevolod Slavinskyi" userId="3f3d2cd8-bf54-434f-92fb-addc4d4fa400" providerId="ADAL" clId="{F8C16582-FF01-4445-B3A3-2212E86FB194}" dt="2021-05-29T17:17:37.567" v="96"/>
          <ac:spMkLst>
            <pc:docMk/>
            <pc:sldMk cId="2000535782" sldId="270"/>
            <ac:spMk id="3" creationId="{820927A0-8E41-417F-9981-0F4154D9D204}"/>
          </ac:spMkLst>
        </pc:spChg>
        <pc:spChg chg="add del">
          <ac:chgData name="Vsevolod Slavinskyi" userId="3f3d2cd8-bf54-434f-92fb-addc4d4fa400" providerId="ADAL" clId="{F8C16582-FF01-4445-B3A3-2212E86FB194}" dt="2021-05-29T17:17:43.602" v="98"/>
          <ac:spMkLst>
            <pc:docMk/>
            <pc:sldMk cId="2000535782" sldId="270"/>
            <ac:spMk id="8" creationId="{1C2443DD-0E9F-40EE-A3F5-79FCE5F53825}"/>
          </ac:spMkLst>
        </pc:spChg>
        <pc:spChg chg="add">
          <ac:chgData name="Vsevolod Slavinskyi" userId="3f3d2cd8-bf54-434f-92fb-addc4d4fa400" providerId="ADAL" clId="{F8C16582-FF01-4445-B3A3-2212E86FB194}" dt="2021-05-29T17:17:39.390" v="97" actId="26606"/>
          <ac:spMkLst>
            <pc:docMk/>
            <pc:sldMk cId="2000535782" sldId="270"/>
            <ac:spMk id="11" creationId="{2C61293E-6EBE-43EF-A52C-9BEBFD7679D4}"/>
          </ac:spMkLst>
        </pc:spChg>
        <pc:spChg chg="add">
          <ac:chgData name="Vsevolod Slavinskyi" userId="3f3d2cd8-bf54-434f-92fb-addc4d4fa400" providerId="ADAL" clId="{F8C16582-FF01-4445-B3A3-2212E86FB194}" dt="2021-05-29T17:17:39.390" v="97" actId="26606"/>
          <ac:spMkLst>
            <pc:docMk/>
            <pc:sldMk cId="2000535782" sldId="270"/>
            <ac:spMk id="13" creationId="{3FCFB1DE-0B7E-48CC-BA90-B2AB0889F9D6}"/>
          </ac:spMkLst>
        </pc:spChg>
        <pc:graphicFrameChg chg="add mod modGraphic">
          <ac:chgData name="Vsevolod Slavinskyi" userId="3f3d2cd8-bf54-434f-92fb-addc4d4fa400" providerId="ADAL" clId="{F8C16582-FF01-4445-B3A3-2212E86FB194}" dt="2021-05-29T17:18:59.042" v="111" actId="12385"/>
          <ac:graphicFrameMkLst>
            <pc:docMk/>
            <pc:sldMk cId="2000535782" sldId="270"/>
            <ac:graphicFrameMk id="5" creationId="{08C187EE-C7C6-41D3-9701-01254C36352B}"/>
          </ac:graphicFrameMkLst>
        </pc:graphicFrameChg>
        <pc:picChg chg="add mod">
          <ac:chgData name="Vsevolod Slavinskyi" userId="3f3d2cd8-bf54-434f-92fb-addc4d4fa400" providerId="ADAL" clId="{F8C16582-FF01-4445-B3A3-2212E86FB194}" dt="2021-05-29T17:17:39.390" v="97" actId="26606"/>
          <ac:picMkLst>
            <pc:docMk/>
            <pc:sldMk cId="2000535782" sldId="270"/>
            <ac:picMk id="4" creationId="{2BB7974A-C0B8-4B06-B3F6-9FFA4743009D}"/>
          </ac:picMkLst>
        </pc:picChg>
      </pc:sldChg>
      <pc:sldChg chg="addSp delSp modSp mod setBg modNotesTx">
        <pc:chgData name="Vsevolod Slavinskyi" userId="3f3d2cd8-bf54-434f-92fb-addc4d4fa400" providerId="ADAL" clId="{F8C16582-FF01-4445-B3A3-2212E86FB194}" dt="2021-06-15T09:34:54.219" v="6699" actId="20577"/>
        <pc:sldMkLst>
          <pc:docMk/>
          <pc:sldMk cId="140727711" sldId="271"/>
        </pc:sldMkLst>
        <pc:spChg chg="mod">
          <ac:chgData name="Vsevolod Slavinskyi" userId="3f3d2cd8-bf54-434f-92fb-addc4d4fa400" providerId="ADAL" clId="{F8C16582-FF01-4445-B3A3-2212E86FB194}" dt="2021-05-29T17:16:34.461" v="80" actId="26606"/>
          <ac:spMkLst>
            <pc:docMk/>
            <pc:sldMk cId="140727711" sldId="271"/>
            <ac:spMk id="2" creationId="{B537FE60-C497-4DFE-B6E8-5562CD04B532}"/>
          </ac:spMkLst>
        </pc:spChg>
        <pc:spChg chg="del mod ord">
          <ac:chgData name="Vsevolod Slavinskyi" userId="3f3d2cd8-bf54-434f-92fb-addc4d4fa400" providerId="ADAL" clId="{F8C16582-FF01-4445-B3A3-2212E86FB194}" dt="2021-05-29T17:16:51.418" v="83"/>
          <ac:spMkLst>
            <pc:docMk/>
            <pc:sldMk cId="140727711" sldId="271"/>
            <ac:spMk id="3" creationId="{4AB3EC87-50F8-4EE8-B350-80769CAD1FFC}"/>
          </ac:spMkLst>
        </pc:spChg>
        <pc:spChg chg="add">
          <ac:chgData name="Vsevolod Slavinskyi" userId="3f3d2cd8-bf54-434f-92fb-addc4d4fa400" providerId="ADAL" clId="{F8C16582-FF01-4445-B3A3-2212E86FB194}" dt="2021-05-29T17:16:34.461" v="80" actId="26606"/>
          <ac:spMkLst>
            <pc:docMk/>
            <pc:sldMk cId="140727711" sldId="271"/>
            <ac:spMk id="9" creationId="{2C61293E-6EBE-43EF-A52C-9BEBFD7679D4}"/>
          </ac:spMkLst>
        </pc:spChg>
        <pc:spChg chg="add">
          <ac:chgData name="Vsevolod Slavinskyi" userId="3f3d2cd8-bf54-434f-92fb-addc4d4fa400" providerId="ADAL" clId="{F8C16582-FF01-4445-B3A3-2212E86FB194}" dt="2021-05-29T17:16:34.461" v="80" actId="26606"/>
          <ac:spMkLst>
            <pc:docMk/>
            <pc:sldMk cId="140727711" sldId="271"/>
            <ac:spMk id="11" creationId="{3FCFB1DE-0B7E-48CC-BA90-B2AB0889F9D6}"/>
          </ac:spMkLst>
        </pc:spChg>
        <pc:graphicFrameChg chg="add mod modGraphic">
          <ac:chgData name="Vsevolod Slavinskyi" userId="3f3d2cd8-bf54-434f-92fb-addc4d4fa400" providerId="ADAL" clId="{F8C16582-FF01-4445-B3A3-2212E86FB194}" dt="2021-06-13T20:00:34.860" v="1756" actId="20577"/>
          <ac:graphicFrameMkLst>
            <pc:docMk/>
            <pc:sldMk cId="140727711" sldId="271"/>
            <ac:graphicFrameMk id="5" creationId="{1E4BF729-8D7E-4B4E-B4A6-5B8CF0972EE1}"/>
          </ac:graphicFrameMkLst>
        </pc:graphicFrameChg>
        <pc:picChg chg="add mod">
          <ac:chgData name="Vsevolod Slavinskyi" userId="3f3d2cd8-bf54-434f-92fb-addc4d4fa400" providerId="ADAL" clId="{F8C16582-FF01-4445-B3A3-2212E86FB194}" dt="2021-05-29T17:16:34.461" v="80" actId="26606"/>
          <ac:picMkLst>
            <pc:docMk/>
            <pc:sldMk cId="140727711" sldId="271"/>
            <ac:picMk id="4" creationId="{16EE050D-9577-4DE4-AA25-98EE1AED9C4D}"/>
          </ac:picMkLst>
        </pc:picChg>
        <pc:picChg chg="add del mod">
          <ac:chgData name="Vsevolod Slavinskyi" userId="3f3d2cd8-bf54-434f-92fb-addc4d4fa400" providerId="ADAL" clId="{F8C16582-FF01-4445-B3A3-2212E86FB194}" dt="2021-05-29T17:16:48.579" v="82"/>
          <ac:picMkLst>
            <pc:docMk/>
            <pc:sldMk cId="140727711" sldId="271"/>
            <ac:picMk id="7" creationId="{E67C9905-CD2D-48AB-AD8B-F91952D26E65}"/>
          </ac:picMkLst>
        </pc:picChg>
      </pc:sldChg>
      <pc:sldChg chg="addSp delSp modSp mod setBg modNotesTx">
        <pc:chgData name="Vsevolod Slavinskyi" userId="3f3d2cd8-bf54-434f-92fb-addc4d4fa400" providerId="ADAL" clId="{F8C16582-FF01-4445-B3A3-2212E86FB194}" dt="2021-06-14T22:57:37.688" v="4589"/>
        <pc:sldMkLst>
          <pc:docMk/>
          <pc:sldMk cId="1036795488" sldId="272"/>
        </pc:sldMkLst>
        <pc:spChg chg="mod">
          <ac:chgData name="Vsevolod Slavinskyi" userId="3f3d2cd8-bf54-434f-92fb-addc4d4fa400" providerId="ADAL" clId="{F8C16582-FF01-4445-B3A3-2212E86FB194}" dt="2021-05-29T17:17:17.609" v="91" actId="26606"/>
          <ac:spMkLst>
            <pc:docMk/>
            <pc:sldMk cId="1036795488" sldId="272"/>
            <ac:spMk id="2" creationId="{45835C4A-DDAF-4607-9A05-EE01E5157DAB}"/>
          </ac:spMkLst>
        </pc:spChg>
        <pc:spChg chg="del mod ord">
          <ac:chgData name="Vsevolod Slavinskyi" userId="3f3d2cd8-bf54-434f-92fb-addc4d4fa400" providerId="ADAL" clId="{F8C16582-FF01-4445-B3A3-2212E86FB194}" dt="2021-05-29T17:17:19.006" v="92"/>
          <ac:spMkLst>
            <pc:docMk/>
            <pc:sldMk cId="1036795488" sldId="272"/>
            <ac:spMk id="3" creationId="{EFBB2057-E551-430D-8AAB-B729DE8BFCC6}"/>
          </ac:spMkLst>
        </pc:spChg>
        <pc:spChg chg="add">
          <ac:chgData name="Vsevolod Slavinskyi" userId="3f3d2cd8-bf54-434f-92fb-addc4d4fa400" providerId="ADAL" clId="{F8C16582-FF01-4445-B3A3-2212E86FB194}" dt="2021-05-29T17:17:17.609" v="91" actId="26606"/>
          <ac:spMkLst>
            <pc:docMk/>
            <pc:sldMk cId="1036795488" sldId="272"/>
            <ac:spMk id="9" creationId="{2C61293E-6EBE-43EF-A52C-9BEBFD7679D4}"/>
          </ac:spMkLst>
        </pc:spChg>
        <pc:spChg chg="add">
          <ac:chgData name="Vsevolod Slavinskyi" userId="3f3d2cd8-bf54-434f-92fb-addc4d4fa400" providerId="ADAL" clId="{F8C16582-FF01-4445-B3A3-2212E86FB194}" dt="2021-05-29T17:17:17.609" v="91" actId="26606"/>
          <ac:spMkLst>
            <pc:docMk/>
            <pc:sldMk cId="1036795488" sldId="272"/>
            <ac:spMk id="11" creationId="{3FCFB1DE-0B7E-48CC-BA90-B2AB0889F9D6}"/>
          </ac:spMkLst>
        </pc:spChg>
        <pc:graphicFrameChg chg="add mod modGraphic">
          <ac:chgData name="Vsevolod Slavinskyi" userId="3f3d2cd8-bf54-434f-92fb-addc4d4fa400" providerId="ADAL" clId="{F8C16582-FF01-4445-B3A3-2212E86FB194}" dt="2021-05-29T17:19:10.451" v="112" actId="12385"/>
          <ac:graphicFrameMkLst>
            <pc:docMk/>
            <pc:sldMk cId="1036795488" sldId="272"/>
            <ac:graphicFrameMk id="5" creationId="{5EE8C6A4-54C5-4654-B9A8-69B9F1FA1BB4}"/>
          </ac:graphicFrameMkLst>
        </pc:graphicFrameChg>
        <pc:picChg chg="add mod">
          <ac:chgData name="Vsevolod Slavinskyi" userId="3f3d2cd8-bf54-434f-92fb-addc4d4fa400" providerId="ADAL" clId="{F8C16582-FF01-4445-B3A3-2212E86FB194}" dt="2021-05-29T17:17:17.609" v="91" actId="26606"/>
          <ac:picMkLst>
            <pc:docMk/>
            <pc:sldMk cId="1036795488" sldId="272"/>
            <ac:picMk id="4" creationId="{DF3F7046-8A3E-47C2-9C92-FC92474563DB}"/>
          </ac:picMkLst>
        </pc:picChg>
      </pc:sldChg>
      <pc:sldChg chg="addSp delSp modSp mod setBg modNotesTx">
        <pc:chgData name="Vsevolod Slavinskyi" userId="3f3d2cd8-bf54-434f-92fb-addc4d4fa400" providerId="ADAL" clId="{F8C16582-FF01-4445-B3A3-2212E86FB194}" dt="2021-06-14T22:58:58.199" v="4626" actId="20577"/>
        <pc:sldMkLst>
          <pc:docMk/>
          <pc:sldMk cId="2574635337" sldId="273"/>
        </pc:sldMkLst>
        <pc:spChg chg="mod">
          <ac:chgData name="Vsevolod Slavinskyi" userId="3f3d2cd8-bf54-434f-92fb-addc4d4fa400" providerId="ADAL" clId="{F8C16582-FF01-4445-B3A3-2212E86FB194}" dt="2021-05-29T17:18:21.141" v="107" actId="26606"/>
          <ac:spMkLst>
            <pc:docMk/>
            <pc:sldMk cId="2574635337" sldId="273"/>
            <ac:spMk id="2" creationId="{8E615B7A-28D9-497F-A078-0659355951B6}"/>
          </ac:spMkLst>
        </pc:spChg>
        <pc:spChg chg="del">
          <ac:chgData name="Vsevolod Slavinskyi" userId="3f3d2cd8-bf54-434f-92fb-addc4d4fa400" providerId="ADAL" clId="{F8C16582-FF01-4445-B3A3-2212E86FB194}" dt="2021-05-29T17:18:05.318" v="102"/>
          <ac:spMkLst>
            <pc:docMk/>
            <pc:sldMk cId="2574635337" sldId="273"/>
            <ac:spMk id="3" creationId="{53EBAA75-193F-4857-809A-4612F5AD3630}"/>
          </ac:spMkLst>
        </pc:spChg>
        <pc:spChg chg="add del">
          <ac:chgData name="Vsevolod Slavinskyi" userId="3f3d2cd8-bf54-434f-92fb-addc4d4fa400" providerId="ADAL" clId="{F8C16582-FF01-4445-B3A3-2212E86FB194}" dt="2021-05-29T17:18:17.839" v="106" actId="478"/>
          <ac:spMkLst>
            <pc:docMk/>
            <pc:sldMk cId="2574635337" sldId="273"/>
            <ac:spMk id="6" creationId="{632D3EF7-B44D-4CEE-AD8B-0C799FB4E410}"/>
          </ac:spMkLst>
        </pc:spChg>
        <pc:spChg chg="add del">
          <ac:chgData name="Vsevolod Slavinskyi" userId="3f3d2cd8-bf54-434f-92fb-addc4d4fa400" providerId="ADAL" clId="{F8C16582-FF01-4445-B3A3-2212E86FB194}" dt="2021-05-29T17:18:12.678" v="104" actId="26606"/>
          <ac:spMkLst>
            <pc:docMk/>
            <pc:sldMk cId="2574635337" sldId="273"/>
            <ac:spMk id="9" creationId="{081EA652-8C6A-4E69-BEB9-170809474553}"/>
          </ac:spMkLst>
        </pc:spChg>
        <pc:spChg chg="add del">
          <ac:chgData name="Vsevolod Slavinskyi" userId="3f3d2cd8-bf54-434f-92fb-addc4d4fa400" providerId="ADAL" clId="{F8C16582-FF01-4445-B3A3-2212E86FB194}" dt="2021-05-29T17:18:12.678" v="104" actId="26606"/>
          <ac:spMkLst>
            <pc:docMk/>
            <pc:sldMk cId="2574635337" sldId="273"/>
            <ac:spMk id="11" creationId="{5298780A-33B9-4EA2-8F67-DE68AD62841B}"/>
          </ac:spMkLst>
        </pc:spChg>
        <pc:spChg chg="add del">
          <ac:chgData name="Vsevolod Slavinskyi" userId="3f3d2cd8-bf54-434f-92fb-addc4d4fa400" providerId="ADAL" clId="{F8C16582-FF01-4445-B3A3-2212E86FB194}" dt="2021-05-29T17:18:21.141" v="107" actId="26606"/>
          <ac:spMkLst>
            <pc:docMk/>
            <pc:sldMk cId="2574635337" sldId="273"/>
            <ac:spMk id="12" creationId="{A8908DB7-C3A6-4FCB-9820-CEE02B398C4A}"/>
          </ac:spMkLst>
        </pc:spChg>
        <pc:spChg chg="add del">
          <ac:chgData name="Vsevolod Slavinskyi" userId="3f3d2cd8-bf54-434f-92fb-addc4d4fa400" providerId="ADAL" clId="{F8C16582-FF01-4445-B3A3-2212E86FB194}" dt="2021-05-29T17:18:12.678" v="104" actId="26606"/>
          <ac:spMkLst>
            <pc:docMk/>
            <pc:sldMk cId="2574635337" sldId="273"/>
            <ac:spMk id="13" creationId="{7F488E8B-4E1E-4402-8935-D4E6C02615C7}"/>
          </ac:spMkLst>
        </pc:spChg>
        <pc:spChg chg="add del">
          <ac:chgData name="Vsevolod Slavinskyi" userId="3f3d2cd8-bf54-434f-92fb-addc4d4fa400" providerId="ADAL" clId="{F8C16582-FF01-4445-B3A3-2212E86FB194}" dt="2021-05-29T17:18:21.141" v="107" actId="26606"/>
          <ac:spMkLst>
            <pc:docMk/>
            <pc:sldMk cId="2574635337" sldId="273"/>
            <ac:spMk id="14" creationId="{535742DD-1B16-4E9D-B715-0D74B4574A68}"/>
          </ac:spMkLst>
        </pc:spChg>
        <pc:spChg chg="add">
          <ac:chgData name="Vsevolod Slavinskyi" userId="3f3d2cd8-bf54-434f-92fb-addc4d4fa400" providerId="ADAL" clId="{F8C16582-FF01-4445-B3A3-2212E86FB194}" dt="2021-05-29T17:18:21.141" v="107" actId="26606"/>
          <ac:spMkLst>
            <pc:docMk/>
            <pc:sldMk cId="2574635337" sldId="273"/>
            <ac:spMk id="19" creationId="{C59AB4C8-9178-4F7A-8404-6890510B5917}"/>
          </ac:spMkLst>
        </pc:spChg>
        <pc:spChg chg="add">
          <ac:chgData name="Vsevolod Slavinskyi" userId="3f3d2cd8-bf54-434f-92fb-addc4d4fa400" providerId="ADAL" clId="{F8C16582-FF01-4445-B3A3-2212E86FB194}" dt="2021-05-29T17:18:21.141" v="107" actId="26606"/>
          <ac:spMkLst>
            <pc:docMk/>
            <pc:sldMk cId="2574635337" sldId="273"/>
            <ac:spMk id="21" creationId="{4CFDFB37-4BC7-42C6-915D-A6609139BFE7}"/>
          </ac:spMkLst>
        </pc:spChg>
        <pc:graphicFrameChg chg="add del mod modGraphic">
          <ac:chgData name="Vsevolod Slavinskyi" userId="3f3d2cd8-bf54-434f-92fb-addc4d4fa400" providerId="ADAL" clId="{F8C16582-FF01-4445-B3A3-2212E86FB194}" dt="2021-05-29T17:18:14.427" v="105" actId="26606"/>
          <ac:graphicFrameMkLst>
            <pc:docMk/>
            <pc:sldMk cId="2574635337" sldId="273"/>
            <ac:graphicFrameMk id="4" creationId="{24E5B76A-6973-470A-B273-6713283D8A1D}"/>
          </ac:graphicFrameMkLst>
        </pc:graphicFrameChg>
        <pc:graphicFrameChg chg="add mod modGraphic">
          <ac:chgData name="Vsevolod Slavinskyi" userId="3f3d2cd8-bf54-434f-92fb-addc4d4fa400" providerId="ADAL" clId="{F8C16582-FF01-4445-B3A3-2212E86FB194}" dt="2021-05-29T17:18:28.430" v="109" actId="12385"/>
          <ac:graphicFrameMkLst>
            <pc:docMk/>
            <pc:sldMk cId="2574635337" sldId="273"/>
            <ac:graphicFrameMk id="7" creationId="{24E5B76A-6973-470A-B273-6713283D8A1D}"/>
          </ac:graphicFrameMkLst>
        </pc:graphicFrameChg>
      </pc:sldChg>
      <pc:sldChg chg="addSp delSp modSp del mod setBg modNotesTx">
        <pc:chgData name="Vsevolod Slavinskyi" userId="3f3d2cd8-bf54-434f-92fb-addc4d4fa400" providerId="ADAL" clId="{F8C16582-FF01-4445-B3A3-2212E86FB194}" dt="2021-06-14T23:03:31.222" v="4907" actId="47"/>
        <pc:sldMkLst>
          <pc:docMk/>
          <pc:sldMk cId="3899362390" sldId="274"/>
        </pc:sldMkLst>
        <pc:spChg chg="mod">
          <ac:chgData name="Vsevolod Slavinskyi" userId="3f3d2cd8-bf54-434f-92fb-addc4d4fa400" providerId="ADAL" clId="{F8C16582-FF01-4445-B3A3-2212E86FB194}" dt="2021-05-29T17:21:07.198" v="139" actId="26606"/>
          <ac:spMkLst>
            <pc:docMk/>
            <pc:sldMk cId="3899362390" sldId="274"/>
            <ac:spMk id="2" creationId="{2DFA3F57-8264-4DDF-A78E-FB638FEC6EFC}"/>
          </ac:spMkLst>
        </pc:spChg>
        <pc:spChg chg="add del">
          <ac:chgData name="Vsevolod Slavinskyi" userId="3f3d2cd8-bf54-434f-92fb-addc4d4fa400" providerId="ADAL" clId="{F8C16582-FF01-4445-B3A3-2212E86FB194}" dt="2021-05-29T17:20:41.547" v="131"/>
          <ac:spMkLst>
            <pc:docMk/>
            <pc:sldMk cId="3899362390" sldId="274"/>
            <ac:spMk id="3" creationId="{7F60BD9F-B61A-4BF4-91A3-812E003EC69B}"/>
          </ac:spMkLst>
        </pc:spChg>
        <pc:spChg chg="add del">
          <ac:chgData name="Vsevolod Slavinskyi" userId="3f3d2cd8-bf54-434f-92fb-addc4d4fa400" providerId="ADAL" clId="{F8C16582-FF01-4445-B3A3-2212E86FB194}" dt="2021-05-29T17:19:51.425" v="118" actId="26606"/>
          <ac:spMkLst>
            <pc:docMk/>
            <pc:sldMk cId="3899362390" sldId="274"/>
            <ac:spMk id="8" creationId="{FB9F9F6A-F9C0-47AB-B24A-45F0F5B14509}"/>
          </ac:spMkLst>
        </pc:spChg>
        <pc:spChg chg="add del">
          <ac:chgData name="Vsevolod Slavinskyi" userId="3f3d2cd8-bf54-434f-92fb-addc4d4fa400" providerId="ADAL" clId="{F8C16582-FF01-4445-B3A3-2212E86FB194}" dt="2021-05-29T17:19:53.667" v="120" actId="26606"/>
          <ac:spMkLst>
            <pc:docMk/>
            <pc:sldMk cId="3899362390" sldId="274"/>
            <ac:spMk id="9" creationId="{9B7AD9F6-8CE7-4299-8FC6-328F4DCD3FF9}"/>
          </ac:spMkLst>
        </pc:spChg>
        <pc:spChg chg="add del">
          <ac:chgData name="Vsevolod Slavinskyi" userId="3f3d2cd8-bf54-434f-92fb-addc4d4fa400" providerId="ADAL" clId="{F8C16582-FF01-4445-B3A3-2212E86FB194}" dt="2021-05-29T17:19:51.425" v="118" actId="26606"/>
          <ac:spMkLst>
            <pc:docMk/>
            <pc:sldMk cId="3899362390" sldId="274"/>
            <ac:spMk id="11" creationId="{F13C74B1-5B17-4795-BED0-7140497B445A}"/>
          </ac:spMkLst>
        </pc:spChg>
        <pc:spChg chg="add del">
          <ac:chgData name="Vsevolod Slavinskyi" userId="3f3d2cd8-bf54-434f-92fb-addc4d4fa400" providerId="ADAL" clId="{F8C16582-FF01-4445-B3A3-2212E86FB194}" dt="2021-05-29T17:19:51.425" v="118" actId="26606"/>
          <ac:spMkLst>
            <pc:docMk/>
            <pc:sldMk cId="3899362390" sldId="274"/>
            <ac:spMk id="13" creationId="{D4974D33-8DC5-464E-8C6D-BE58F0669C17}"/>
          </ac:spMkLst>
        </pc:spChg>
        <pc:spChg chg="add del">
          <ac:chgData name="Vsevolod Slavinskyi" userId="3f3d2cd8-bf54-434f-92fb-addc4d4fa400" providerId="ADAL" clId="{F8C16582-FF01-4445-B3A3-2212E86FB194}" dt="2021-05-29T17:19:53.667" v="120" actId="26606"/>
          <ac:spMkLst>
            <pc:docMk/>
            <pc:sldMk cId="3899362390" sldId="274"/>
            <ac:spMk id="15" creationId="{F49775AF-8896-43EE-92C6-83497D6DC56F}"/>
          </ac:spMkLst>
        </pc:spChg>
        <pc:spChg chg="add del">
          <ac:chgData name="Vsevolod Slavinskyi" userId="3f3d2cd8-bf54-434f-92fb-addc4d4fa400" providerId="ADAL" clId="{F8C16582-FF01-4445-B3A3-2212E86FB194}" dt="2021-05-29T17:19:57.123" v="122" actId="26606"/>
          <ac:spMkLst>
            <pc:docMk/>
            <pc:sldMk cId="3899362390" sldId="274"/>
            <ac:spMk id="17" creationId="{743AA782-23D1-4521-8CAD-47662984AA08}"/>
          </ac:spMkLst>
        </pc:spChg>
        <pc:spChg chg="add del">
          <ac:chgData name="Vsevolod Slavinskyi" userId="3f3d2cd8-bf54-434f-92fb-addc4d4fa400" providerId="ADAL" clId="{F8C16582-FF01-4445-B3A3-2212E86FB194}" dt="2021-05-29T17:19:57.123" v="122" actId="26606"/>
          <ac:spMkLst>
            <pc:docMk/>
            <pc:sldMk cId="3899362390" sldId="274"/>
            <ac:spMk id="18" creationId="{71877DBC-BB60-40F0-AC93-2ACDBAAE60CE}"/>
          </ac:spMkLst>
        </pc:spChg>
        <pc:spChg chg="add del">
          <ac:chgData name="Vsevolod Slavinskyi" userId="3f3d2cd8-bf54-434f-92fb-addc4d4fa400" providerId="ADAL" clId="{F8C16582-FF01-4445-B3A3-2212E86FB194}" dt="2021-05-29T17:19:57.123" v="122" actId="26606"/>
          <ac:spMkLst>
            <pc:docMk/>
            <pc:sldMk cId="3899362390" sldId="274"/>
            <ac:spMk id="19" creationId="{8188034B-2FF8-481D-BDEC-D26FD1142C08}"/>
          </ac:spMkLst>
        </pc:spChg>
        <pc:spChg chg="add del">
          <ac:chgData name="Vsevolod Slavinskyi" userId="3f3d2cd8-bf54-434f-92fb-addc4d4fa400" providerId="ADAL" clId="{F8C16582-FF01-4445-B3A3-2212E86FB194}" dt="2021-05-29T17:21:07.198" v="139" actId="26606"/>
          <ac:spMkLst>
            <pc:docMk/>
            <pc:sldMk cId="3899362390" sldId="274"/>
            <ac:spMk id="21" creationId="{F13C74B1-5B17-4795-BED0-7140497B445A}"/>
          </ac:spMkLst>
        </pc:spChg>
        <pc:spChg chg="add del">
          <ac:chgData name="Vsevolod Slavinskyi" userId="3f3d2cd8-bf54-434f-92fb-addc4d4fa400" providerId="ADAL" clId="{F8C16582-FF01-4445-B3A3-2212E86FB194}" dt="2021-05-29T17:21:07.198" v="139" actId="26606"/>
          <ac:spMkLst>
            <pc:docMk/>
            <pc:sldMk cId="3899362390" sldId="274"/>
            <ac:spMk id="22" creationId="{D4974D33-8DC5-464E-8C6D-BE58F0669C17}"/>
          </ac:spMkLst>
        </pc:spChg>
        <pc:spChg chg="add del mod">
          <ac:chgData name="Vsevolod Slavinskyi" userId="3f3d2cd8-bf54-434f-92fb-addc4d4fa400" providerId="ADAL" clId="{F8C16582-FF01-4445-B3A3-2212E86FB194}" dt="2021-05-29T17:21:09.717" v="140" actId="22"/>
          <ac:spMkLst>
            <pc:docMk/>
            <pc:sldMk cId="3899362390" sldId="274"/>
            <ac:spMk id="23" creationId="{FB9F9F6A-F9C0-47AB-B24A-45F0F5B14509}"/>
          </ac:spMkLst>
        </pc:spChg>
        <pc:spChg chg="add">
          <ac:chgData name="Vsevolod Slavinskyi" userId="3f3d2cd8-bf54-434f-92fb-addc4d4fa400" providerId="ADAL" clId="{F8C16582-FF01-4445-B3A3-2212E86FB194}" dt="2021-05-29T17:21:07.198" v="139" actId="26606"/>
          <ac:spMkLst>
            <pc:docMk/>
            <pc:sldMk cId="3899362390" sldId="274"/>
            <ac:spMk id="28" creationId="{100EDD19-6802-4EC3-95CE-CFFAB042CFD6}"/>
          </ac:spMkLst>
        </pc:spChg>
        <pc:spChg chg="add">
          <ac:chgData name="Vsevolod Slavinskyi" userId="3f3d2cd8-bf54-434f-92fb-addc4d4fa400" providerId="ADAL" clId="{F8C16582-FF01-4445-B3A3-2212E86FB194}" dt="2021-05-29T17:21:07.198" v="139" actId="26606"/>
          <ac:spMkLst>
            <pc:docMk/>
            <pc:sldMk cId="3899362390" sldId="274"/>
            <ac:spMk id="30" creationId="{DB17E863-922E-4C26-BD64-E8FD41D28661}"/>
          </ac:spMkLst>
        </pc:spChg>
        <pc:picChg chg="add del mod">
          <ac:chgData name="Vsevolod Slavinskyi" userId="3f3d2cd8-bf54-434f-92fb-addc4d4fa400" providerId="ADAL" clId="{F8C16582-FF01-4445-B3A3-2212E86FB194}" dt="2021-05-29T17:21:05.829" v="138" actId="478"/>
          <ac:picMkLst>
            <pc:docMk/>
            <pc:sldMk cId="3899362390" sldId="274"/>
            <ac:picMk id="4" creationId="{DD8443B8-F397-42DF-8981-552C4EC4C1A4}"/>
          </ac:picMkLst>
        </pc:picChg>
        <pc:picChg chg="add mod ord">
          <ac:chgData name="Vsevolod Slavinskyi" userId="3f3d2cd8-bf54-434f-92fb-addc4d4fa400" providerId="ADAL" clId="{F8C16582-FF01-4445-B3A3-2212E86FB194}" dt="2021-05-29T17:21:17.734" v="144" actId="1076"/>
          <ac:picMkLst>
            <pc:docMk/>
            <pc:sldMk cId="3899362390" sldId="274"/>
            <ac:picMk id="6" creationId="{2984DFB0-479F-417E-8A09-7015B7235484}"/>
          </ac:picMkLst>
        </pc:picChg>
      </pc:sldChg>
      <pc:sldChg chg="del">
        <pc:chgData name="Vsevolod Slavinskyi" userId="3f3d2cd8-bf54-434f-92fb-addc4d4fa400" providerId="ADAL" clId="{F8C16582-FF01-4445-B3A3-2212E86FB194}" dt="2021-05-29T17:21:56.706" v="155" actId="47"/>
        <pc:sldMkLst>
          <pc:docMk/>
          <pc:sldMk cId="1994518883" sldId="275"/>
        </pc:sldMkLst>
      </pc:sldChg>
      <pc:sldChg chg="addSp delSp modSp add del mod setBg modNotesTx">
        <pc:chgData name="Vsevolod Slavinskyi" userId="3f3d2cd8-bf54-434f-92fb-addc4d4fa400" providerId="ADAL" clId="{F8C16582-FF01-4445-B3A3-2212E86FB194}" dt="2021-06-15T10:07:07.937" v="7188" actId="6549"/>
        <pc:sldMkLst>
          <pc:docMk/>
          <pc:sldMk cId="24652267" sldId="276"/>
        </pc:sldMkLst>
        <pc:spChg chg="mod">
          <ac:chgData name="Vsevolod Slavinskyi" userId="3f3d2cd8-bf54-434f-92fb-addc4d4fa400" providerId="ADAL" clId="{F8C16582-FF01-4445-B3A3-2212E86FB194}" dt="2021-05-29T17:52:16.891" v="568" actId="26606"/>
          <ac:spMkLst>
            <pc:docMk/>
            <pc:sldMk cId="24652267" sldId="276"/>
            <ac:spMk id="2" creationId="{012DDF87-9870-4594-A526-DBA8BC8744B0}"/>
          </ac:spMkLst>
        </pc:spChg>
        <pc:spChg chg="add del">
          <ac:chgData name="Vsevolod Slavinskyi" userId="3f3d2cd8-bf54-434f-92fb-addc4d4fa400" providerId="ADAL" clId="{F8C16582-FF01-4445-B3A3-2212E86FB194}" dt="2021-05-29T17:23:35.011" v="162"/>
          <ac:spMkLst>
            <pc:docMk/>
            <pc:sldMk cId="24652267" sldId="276"/>
            <ac:spMk id="3" creationId="{C244052A-6465-4390-9F0C-EA68BD4B4A03}"/>
          </ac:spMkLst>
        </pc:spChg>
        <pc:spChg chg="add del mod">
          <ac:chgData name="Vsevolod Slavinskyi" userId="3f3d2cd8-bf54-434f-92fb-addc4d4fa400" providerId="ADAL" clId="{F8C16582-FF01-4445-B3A3-2212E86FB194}" dt="2021-05-29T17:52:16.891" v="568" actId="26606"/>
          <ac:spMkLst>
            <pc:docMk/>
            <pc:sldMk cId="24652267" sldId="276"/>
            <ac:spMk id="4" creationId="{286675C7-D25F-499A-94F7-59A8E90CA0C8}"/>
          </ac:spMkLst>
        </pc:spChg>
        <pc:spChg chg="add del">
          <ac:chgData name="Vsevolod Slavinskyi" userId="3f3d2cd8-bf54-434f-92fb-addc4d4fa400" providerId="ADAL" clId="{F8C16582-FF01-4445-B3A3-2212E86FB194}" dt="2021-05-29T17:47:51.423" v="303" actId="26606"/>
          <ac:spMkLst>
            <pc:docMk/>
            <pc:sldMk cId="24652267" sldId="276"/>
            <ac:spMk id="8" creationId="{B50AB553-2A96-4A92-96F2-93548E096954}"/>
          </ac:spMkLst>
        </pc:spChg>
        <pc:spChg chg="add del">
          <ac:chgData name="Vsevolod Slavinskyi" userId="3f3d2cd8-bf54-434f-92fb-addc4d4fa400" providerId="ADAL" clId="{F8C16582-FF01-4445-B3A3-2212E86FB194}" dt="2021-05-29T17:23:29.501" v="158" actId="26606"/>
          <ac:spMkLst>
            <pc:docMk/>
            <pc:sldMk cId="24652267" sldId="276"/>
            <ac:spMk id="9" creationId="{100EDD19-6802-4EC3-95CE-CFFAB042CFD6}"/>
          </ac:spMkLst>
        </pc:spChg>
        <pc:spChg chg="add del">
          <ac:chgData name="Vsevolod Slavinskyi" userId="3f3d2cd8-bf54-434f-92fb-addc4d4fa400" providerId="ADAL" clId="{F8C16582-FF01-4445-B3A3-2212E86FB194}" dt="2021-05-29T17:23:40.185" v="164" actId="26606"/>
          <ac:spMkLst>
            <pc:docMk/>
            <pc:sldMk cId="24652267" sldId="276"/>
            <ac:spMk id="10" creationId="{2E442304-DDBD-4F7B-8017-36BCC863FB40}"/>
          </ac:spMkLst>
        </pc:spChg>
        <pc:spChg chg="add del">
          <ac:chgData name="Vsevolod Slavinskyi" userId="3f3d2cd8-bf54-434f-92fb-addc4d4fa400" providerId="ADAL" clId="{F8C16582-FF01-4445-B3A3-2212E86FB194}" dt="2021-05-29T17:23:29.501" v="158" actId="26606"/>
          <ac:spMkLst>
            <pc:docMk/>
            <pc:sldMk cId="24652267" sldId="276"/>
            <ac:spMk id="11" creationId="{DB17E863-922E-4C26-BD64-E8FD41D28661}"/>
          </ac:spMkLst>
        </pc:spChg>
        <pc:spChg chg="add del">
          <ac:chgData name="Vsevolod Slavinskyi" userId="3f3d2cd8-bf54-434f-92fb-addc4d4fa400" providerId="ADAL" clId="{F8C16582-FF01-4445-B3A3-2212E86FB194}" dt="2021-05-29T17:23:40.185" v="164" actId="26606"/>
          <ac:spMkLst>
            <pc:docMk/>
            <pc:sldMk cId="24652267" sldId="276"/>
            <ac:spMk id="12" creationId="{5E107275-3853-46FD-A241-DE4355A42675}"/>
          </ac:spMkLst>
        </pc:spChg>
        <pc:spChg chg="add del">
          <ac:chgData name="Vsevolod Slavinskyi" userId="3f3d2cd8-bf54-434f-92fb-addc4d4fa400" providerId="ADAL" clId="{F8C16582-FF01-4445-B3A3-2212E86FB194}" dt="2021-05-29T17:23:33.563" v="160" actId="26606"/>
          <ac:spMkLst>
            <pc:docMk/>
            <pc:sldMk cId="24652267" sldId="276"/>
            <ac:spMk id="13" creationId="{777A147A-9ED8-46B4-8660-1B3C2AA880B5}"/>
          </ac:spMkLst>
        </pc:spChg>
        <pc:spChg chg="add del">
          <ac:chgData name="Vsevolod Slavinskyi" userId="3f3d2cd8-bf54-434f-92fb-addc4d4fa400" providerId="ADAL" clId="{F8C16582-FF01-4445-B3A3-2212E86FB194}" dt="2021-05-29T17:23:33.563" v="160" actId="26606"/>
          <ac:spMkLst>
            <pc:docMk/>
            <pc:sldMk cId="24652267" sldId="276"/>
            <ac:spMk id="14" creationId="{5D6C15A0-C087-4593-8414-2B4EC1CDC3DE}"/>
          </ac:spMkLst>
        </pc:spChg>
        <pc:spChg chg="add del">
          <ac:chgData name="Vsevolod Slavinskyi" userId="3f3d2cd8-bf54-434f-92fb-addc4d4fa400" providerId="ADAL" clId="{F8C16582-FF01-4445-B3A3-2212E86FB194}" dt="2021-05-29T17:48:12.303" v="325" actId="26606"/>
          <ac:spMkLst>
            <pc:docMk/>
            <pc:sldMk cId="24652267" sldId="276"/>
            <ac:spMk id="16" creationId="{100EDD19-6802-4EC3-95CE-CFFAB042CFD6}"/>
          </ac:spMkLst>
        </pc:spChg>
        <pc:spChg chg="add del">
          <ac:chgData name="Vsevolod Slavinskyi" userId="3f3d2cd8-bf54-434f-92fb-addc4d4fa400" providerId="ADAL" clId="{F8C16582-FF01-4445-B3A3-2212E86FB194}" dt="2021-05-29T17:48:12.303" v="325" actId="26606"/>
          <ac:spMkLst>
            <pc:docMk/>
            <pc:sldMk cId="24652267" sldId="276"/>
            <ac:spMk id="17" creationId="{DB17E863-922E-4C26-BD64-E8FD41D28661}"/>
          </ac:spMkLst>
        </pc:spChg>
        <pc:spChg chg="add del">
          <ac:chgData name="Vsevolod Slavinskyi" userId="3f3d2cd8-bf54-434f-92fb-addc4d4fa400" providerId="ADAL" clId="{F8C16582-FF01-4445-B3A3-2212E86FB194}" dt="2021-05-29T17:49:21.702" v="354" actId="26606"/>
          <ac:spMkLst>
            <pc:docMk/>
            <pc:sldMk cId="24652267" sldId="276"/>
            <ac:spMk id="18" creationId="{777A147A-9ED8-46B4-8660-1B3C2AA880B5}"/>
          </ac:spMkLst>
        </pc:spChg>
        <pc:spChg chg="add del">
          <ac:chgData name="Vsevolod Slavinskyi" userId="3f3d2cd8-bf54-434f-92fb-addc4d4fa400" providerId="ADAL" clId="{F8C16582-FF01-4445-B3A3-2212E86FB194}" dt="2021-05-29T17:49:21.702" v="354" actId="26606"/>
          <ac:spMkLst>
            <pc:docMk/>
            <pc:sldMk cId="24652267" sldId="276"/>
            <ac:spMk id="19" creationId="{5D6C15A0-C087-4593-8414-2B4EC1CDC3DE}"/>
          </ac:spMkLst>
        </pc:spChg>
        <pc:spChg chg="add">
          <ac:chgData name="Vsevolod Slavinskyi" userId="3f3d2cd8-bf54-434f-92fb-addc4d4fa400" providerId="ADAL" clId="{F8C16582-FF01-4445-B3A3-2212E86FB194}" dt="2021-05-29T17:52:16.891" v="568" actId="26606"/>
          <ac:spMkLst>
            <pc:docMk/>
            <pc:sldMk cId="24652267" sldId="276"/>
            <ac:spMk id="20" creationId="{2E442304-DDBD-4F7B-8017-36BCC863FB40}"/>
          </ac:spMkLst>
        </pc:spChg>
        <pc:spChg chg="add">
          <ac:chgData name="Vsevolod Slavinskyi" userId="3f3d2cd8-bf54-434f-92fb-addc4d4fa400" providerId="ADAL" clId="{F8C16582-FF01-4445-B3A3-2212E86FB194}" dt="2021-05-29T17:52:16.891" v="568" actId="26606"/>
          <ac:spMkLst>
            <pc:docMk/>
            <pc:sldMk cId="24652267" sldId="276"/>
            <ac:spMk id="22" creationId="{5E107275-3853-46FD-A241-DE4355A42675}"/>
          </ac:spMkLst>
        </pc:spChg>
        <pc:graphicFrameChg chg="add del">
          <ac:chgData name="Vsevolod Slavinskyi" userId="3f3d2cd8-bf54-434f-92fb-addc4d4fa400" providerId="ADAL" clId="{F8C16582-FF01-4445-B3A3-2212E86FB194}" dt="2021-05-29T17:23:40.185" v="164" actId="26606"/>
          <ac:graphicFrameMkLst>
            <pc:docMk/>
            <pc:sldMk cId="24652267" sldId="276"/>
            <ac:graphicFrameMk id="6" creationId="{84CDDC9E-DE4C-460B-98B5-C0B5ED2D88F1}"/>
          </ac:graphicFrameMkLst>
        </pc:graphicFrameChg>
        <pc:graphicFrameChg chg="add del">
          <ac:chgData name="Vsevolod Slavinskyi" userId="3f3d2cd8-bf54-434f-92fb-addc4d4fa400" providerId="ADAL" clId="{F8C16582-FF01-4445-B3A3-2212E86FB194}" dt="2021-05-29T17:47:51.423" v="303" actId="26606"/>
          <ac:graphicFrameMkLst>
            <pc:docMk/>
            <pc:sldMk cId="24652267" sldId="276"/>
            <ac:graphicFrameMk id="15" creationId="{00844E4B-A696-4D25-91E0-979FE20C486B}"/>
          </ac:graphicFrameMkLst>
        </pc:graphicFrameChg>
        <pc:graphicFrameChg chg="add del">
          <ac:chgData name="Vsevolod Slavinskyi" userId="3f3d2cd8-bf54-434f-92fb-addc4d4fa400" providerId="ADAL" clId="{F8C16582-FF01-4445-B3A3-2212E86FB194}" dt="2021-05-29T17:49:21.177" v="353" actId="26606"/>
          <ac:graphicFrameMkLst>
            <pc:docMk/>
            <pc:sldMk cId="24652267" sldId="276"/>
            <ac:graphicFrameMk id="21" creationId="{62C039E6-1533-42AF-B343-BF4F8BBCF47F}"/>
          </ac:graphicFrameMkLst>
        </pc:graphicFrameChg>
        <pc:graphicFrameChg chg="add mod">
          <ac:chgData name="Vsevolod Slavinskyi" userId="3f3d2cd8-bf54-434f-92fb-addc4d4fa400" providerId="ADAL" clId="{F8C16582-FF01-4445-B3A3-2212E86FB194}" dt="2021-06-14T22:10:28.602" v="3017"/>
          <ac:graphicFrameMkLst>
            <pc:docMk/>
            <pc:sldMk cId="24652267" sldId="276"/>
            <ac:graphicFrameMk id="23" creationId="{186A3541-2AD0-4BEC-ABC9-7AAE4B2C5EF5}"/>
          </ac:graphicFrameMkLst>
        </pc:graphicFrameChg>
        <pc:picChg chg="add del">
          <ac:chgData name="Vsevolod Slavinskyi" userId="3f3d2cd8-bf54-434f-92fb-addc4d4fa400" providerId="ADAL" clId="{F8C16582-FF01-4445-B3A3-2212E86FB194}" dt="2021-05-29T17:47:51.423" v="303" actId="26606"/>
          <ac:picMkLst>
            <pc:docMk/>
            <pc:sldMk cId="24652267" sldId="276"/>
            <ac:picMk id="7" creationId="{8AE0F341-FD02-4DA6-81E3-176DDC9A4E70}"/>
          </ac:picMkLst>
        </pc:picChg>
      </pc:sldChg>
      <pc:sldChg chg="ord modNotesTx">
        <pc:chgData name="Vsevolod Slavinskyi" userId="3f3d2cd8-bf54-434f-92fb-addc4d4fa400" providerId="ADAL" clId="{F8C16582-FF01-4445-B3A3-2212E86FB194}" dt="2021-06-15T09:23:06.011" v="6455" actId="20577"/>
        <pc:sldMkLst>
          <pc:docMk/>
          <pc:sldMk cId="1916074534" sldId="278"/>
        </pc:sldMkLst>
      </pc:sldChg>
      <pc:sldChg chg="addSp delSp add del setBg delDesignElem">
        <pc:chgData name="Vsevolod Slavinskyi" userId="3f3d2cd8-bf54-434f-92fb-addc4d4fa400" providerId="ADAL" clId="{F8C16582-FF01-4445-B3A3-2212E86FB194}" dt="2021-05-29T17:21:28.262" v="146" actId="47"/>
        <pc:sldMkLst>
          <pc:docMk/>
          <pc:sldMk cId="2111112915" sldId="279"/>
        </pc:sldMkLst>
        <pc:spChg chg="add del">
          <ac:chgData name="Vsevolod Slavinskyi" userId="3f3d2cd8-bf54-434f-92fb-addc4d4fa400" providerId="ADAL" clId="{F8C16582-FF01-4445-B3A3-2212E86FB194}" dt="2021-05-29T17:20:41.946" v="133"/>
          <ac:spMkLst>
            <pc:docMk/>
            <pc:sldMk cId="2111112915" sldId="279"/>
            <ac:spMk id="8" creationId="{100EDD19-6802-4EC3-95CE-CFFAB042CFD6}"/>
          </ac:spMkLst>
        </pc:spChg>
        <pc:spChg chg="add del">
          <ac:chgData name="Vsevolod Slavinskyi" userId="3f3d2cd8-bf54-434f-92fb-addc4d4fa400" providerId="ADAL" clId="{F8C16582-FF01-4445-B3A3-2212E86FB194}" dt="2021-05-29T17:20:41.946" v="133"/>
          <ac:spMkLst>
            <pc:docMk/>
            <pc:sldMk cId="2111112915" sldId="279"/>
            <ac:spMk id="10" creationId="{DB17E863-922E-4C26-BD64-E8FD41D28661}"/>
          </ac:spMkLst>
        </pc:spChg>
      </pc:sldChg>
      <pc:sldChg chg="addSp delSp add del setBg delDesignElem">
        <pc:chgData name="Vsevolod Slavinskyi" userId="3f3d2cd8-bf54-434f-92fb-addc4d4fa400" providerId="ADAL" clId="{F8C16582-FF01-4445-B3A3-2212E86FB194}" dt="2021-05-29T17:21:01.774" v="136"/>
        <pc:sldMkLst>
          <pc:docMk/>
          <pc:sldMk cId="2218614526" sldId="280"/>
        </pc:sldMkLst>
        <pc:spChg chg="add del">
          <ac:chgData name="Vsevolod Slavinskyi" userId="3f3d2cd8-bf54-434f-92fb-addc4d4fa400" providerId="ADAL" clId="{F8C16582-FF01-4445-B3A3-2212E86FB194}" dt="2021-05-29T17:21:01.774" v="136"/>
          <ac:spMkLst>
            <pc:docMk/>
            <pc:sldMk cId="2218614526" sldId="280"/>
            <ac:spMk id="8" creationId="{100EDD19-6802-4EC3-95CE-CFFAB042CFD6}"/>
          </ac:spMkLst>
        </pc:spChg>
        <pc:spChg chg="add del">
          <ac:chgData name="Vsevolod Slavinskyi" userId="3f3d2cd8-bf54-434f-92fb-addc4d4fa400" providerId="ADAL" clId="{F8C16582-FF01-4445-B3A3-2212E86FB194}" dt="2021-05-29T17:21:01.774" v="136"/>
          <ac:spMkLst>
            <pc:docMk/>
            <pc:sldMk cId="2218614526" sldId="280"/>
            <ac:spMk id="10" creationId="{DB17E863-922E-4C26-BD64-E8FD41D28661}"/>
          </ac:spMkLst>
        </pc:spChg>
      </pc:sldChg>
      <pc:sldChg chg="addSp delSp modSp add mod modNotesTx">
        <pc:chgData name="Vsevolod Slavinskyi" userId="3f3d2cd8-bf54-434f-92fb-addc4d4fa400" providerId="ADAL" clId="{F8C16582-FF01-4445-B3A3-2212E86FB194}" dt="2021-06-14T23:03:28.222" v="4906" actId="20577"/>
        <pc:sldMkLst>
          <pc:docMk/>
          <pc:sldMk cId="3013523726" sldId="280"/>
        </pc:sldMkLst>
        <pc:spChg chg="mod">
          <ac:chgData name="Vsevolod Slavinskyi" userId="3f3d2cd8-bf54-434f-92fb-addc4d4fa400" providerId="ADAL" clId="{F8C16582-FF01-4445-B3A3-2212E86FB194}" dt="2021-06-13T18:36:30.691" v="1371" actId="20577"/>
          <ac:spMkLst>
            <pc:docMk/>
            <pc:sldMk cId="3013523726" sldId="280"/>
            <ac:spMk id="2" creationId="{2DFA3F57-8264-4DDF-A78E-FB638FEC6EFC}"/>
          </ac:spMkLst>
        </pc:spChg>
        <pc:spChg chg="add del mod">
          <ac:chgData name="Vsevolod Slavinskyi" userId="3f3d2cd8-bf54-434f-92fb-addc4d4fa400" providerId="ADAL" clId="{F8C16582-FF01-4445-B3A3-2212E86FB194}" dt="2021-05-29T17:21:42.199" v="151" actId="478"/>
          <ac:spMkLst>
            <pc:docMk/>
            <pc:sldMk cId="3013523726" sldId="280"/>
            <ac:spMk id="4" creationId="{6D286B77-2916-44D3-AA31-7E2148D265AB}"/>
          </ac:spMkLst>
        </pc:spChg>
        <pc:picChg chg="del">
          <ac:chgData name="Vsevolod Slavinskyi" userId="3f3d2cd8-bf54-434f-92fb-addc4d4fa400" providerId="ADAL" clId="{F8C16582-FF01-4445-B3A3-2212E86FB194}" dt="2021-05-29T17:21:36.803" v="148" actId="478"/>
          <ac:picMkLst>
            <pc:docMk/>
            <pc:sldMk cId="3013523726" sldId="280"/>
            <ac:picMk id="6" creationId="{2984DFB0-479F-417E-8A09-7015B7235484}"/>
          </ac:picMkLst>
        </pc:picChg>
        <pc:picChg chg="add mod">
          <ac:chgData name="Vsevolod Slavinskyi" userId="3f3d2cd8-bf54-434f-92fb-addc4d4fa400" providerId="ADAL" clId="{F8C16582-FF01-4445-B3A3-2212E86FB194}" dt="2021-05-29T17:21:49.875" v="154" actId="1076"/>
          <ac:picMkLst>
            <pc:docMk/>
            <pc:sldMk cId="3013523726" sldId="280"/>
            <ac:picMk id="8" creationId="{D894588F-FB38-48AA-95E9-FFAEE9E7B9DE}"/>
          </ac:picMkLst>
        </pc:picChg>
      </pc:sldChg>
      <pc:sldChg chg="addSp delSp modSp add del mod setBg">
        <pc:chgData name="Vsevolod Slavinskyi" userId="3f3d2cd8-bf54-434f-92fb-addc4d4fa400" providerId="ADAL" clId="{F8C16582-FF01-4445-B3A3-2212E86FB194}" dt="2021-05-29T17:49:03.756" v="350" actId="47"/>
        <pc:sldMkLst>
          <pc:docMk/>
          <pc:sldMk cId="200485728" sldId="281"/>
        </pc:sldMkLst>
        <pc:spChg chg="mod">
          <ac:chgData name="Vsevolod Slavinskyi" userId="3f3d2cd8-bf54-434f-92fb-addc4d4fa400" providerId="ADAL" clId="{F8C16582-FF01-4445-B3A3-2212E86FB194}" dt="2021-05-29T17:49:01.059" v="349" actId="26606"/>
          <ac:spMkLst>
            <pc:docMk/>
            <pc:sldMk cId="200485728" sldId="281"/>
            <ac:spMk id="2" creationId="{012DDF87-9870-4594-A526-DBA8BC8744B0}"/>
          </ac:spMkLst>
        </pc:spChg>
        <pc:spChg chg="del">
          <ac:chgData name="Vsevolod Slavinskyi" userId="3f3d2cd8-bf54-434f-92fb-addc4d4fa400" providerId="ADAL" clId="{F8C16582-FF01-4445-B3A3-2212E86FB194}" dt="2021-05-29T17:48:35.687" v="333" actId="478"/>
          <ac:spMkLst>
            <pc:docMk/>
            <pc:sldMk cId="200485728" sldId="281"/>
            <ac:spMk id="4" creationId="{286675C7-D25F-499A-94F7-59A8E90CA0C8}"/>
          </ac:spMkLst>
        </pc:spChg>
        <pc:spChg chg="add del mod">
          <ac:chgData name="Vsevolod Slavinskyi" userId="3f3d2cd8-bf54-434f-92fb-addc4d4fa400" providerId="ADAL" clId="{F8C16582-FF01-4445-B3A3-2212E86FB194}" dt="2021-05-29T17:49:01.059" v="349" actId="26606"/>
          <ac:spMkLst>
            <pc:docMk/>
            <pc:sldMk cId="200485728" sldId="281"/>
            <ac:spMk id="9" creationId="{0A0A4F14-1C96-414E-8DBB-E39D3605E671}"/>
          </ac:spMkLst>
        </pc:spChg>
        <pc:spChg chg="add">
          <ac:chgData name="Vsevolod Slavinskyi" userId="3f3d2cd8-bf54-434f-92fb-addc4d4fa400" providerId="ADAL" clId="{F8C16582-FF01-4445-B3A3-2212E86FB194}" dt="2021-05-29T17:49:01.059" v="349" actId="26606"/>
          <ac:spMkLst>
            <pc:docMk/>
            <pc:sldMk cId="200485728" sldId="281"/>
            <ac:spMk id="14" creationId="{743AA782-23D1-4521-8CAD-47662984AA08}"/>
          </ac:spMkLst>
        </pc:spChg>
        <pc:spChg chg="add">
          <ac:chgData name="Vsevolod Slavinskyi" userId="3f3d2cd8-bf54-434f-92fb-addc4d4fa400" providerId="ADAL" clId="{F8C16582-FF01-4445-B3A3-2212E86FB194}" dt="2021-05-29T17:49:01.059" v="349" actId="26606"/>
          <ac:spMkLst>
            <pc:docMk/>
            <pc:sldMk cId="200485728" sldId="281"/>
            <ac:spMk id="15" creationId="{71877DBC-BB60-40F0-AC93-2ACDBAAE60CE}"/>
          </ac:spMkLst>
        </pc:spChg>
        <pc:spChg chg="add del">
          <ac:chgData name="Vsevolod Slavinskyi" userId="3f3d2cd8-bf54-434f-92fb-addc4d4fa400" providerId="ADAL" clId="{F8C16582-FF01-4445-B3A3-2212E86FB194}" dt="2021-05-29T17:48:51.329" v="339" actId="26606"/>
          <ac:spMkLst>
            <pc:docMk/>
            <pc:sldMk cId="200485728" sldId="281"/>
            <ac:spMk id="16" creationId="{B50AB553-2A96-4A92-96F2-93548E096954}"/>
          </ac:spMkLst>
        </pc:spChg>
        <pc:spChg chg="add del">
          <ac:chgData name="Vsevolod Slavinskyi" userId="3f3d2cd8-bf54-434f-92fb-addc4d4fa400" providerId="ADAL" clId="{F8C16582-FF01-4445-B3A3-2212E86FB194}" dt="2021-05-29T17:48:51.914" v="341" actId="26606"/>
          <ac:spMkLst>
            <pc:docMk/>
            <pc:sldMk cId="200485728" sldId="281"/>
            <ac:spMk id="19" creationId="{257363FD-7E77-4145-9483-331A807ADF0E}"/>
          </ac:spMkLst>
        </pc:spChg>
        <pc:spChg chg="add del">
          <ac:chgData name="Vsevolod Slavinskyi" userId="3f3d2cd8-bf54-434f-92fb-addc4d4fa400" providerId="ADAL" clId="{F8C16582-FF01-4445-B3A3-2212E86FB194}" dt="2021-05-29T17:48:53.713" v="345" actId="26606"/>
          <ac:spMkLst>
            <pc:docMk/>
            <pc:sldMk cId="200485728" sldId="281"/>
            <ac:spMk id="22" creationId="{743AA782-23D1-4521-8CAD-47662984AA08}"/>
          </ac:spMkLst>
        </pc:spChg>
        <pc:spChg chg="add del">
          <ac:chgData name="Vsevolod Slavinskyi" userId="3f3d2cd8-bf54-434f-92fb-addc4d4fa400" providerId="ADAL" clId="{F8C16582-FF01-4445-B3A3-2212E86FB194}" dt="2021-05-29T17:48:53.713" v="345" actId="26606"/>
          <ac:spMkLst>
            <pc:docMk/>
            <pc:sldMk cId="200485728" sldId="281"/>
            <ac:spMk id="23" creationId="{71877DBC-BB60-40F0-AC93-2ACDBAAE60CE}"/>
          </ac:spMkLst>
        </pc:spChg>
        <pc:spChg chg="add del">
          <ac:chgData name="Vsevolod Slavinskyi" userId="3f3d2cd8-bf54-434f-92fb-addc4d4fa400" providerId="ADAL" clId="{F8C16582-FF01-4445-B3A3-2212E86FB194}" dt="2021-05-29T17:48:53.713" v="345" actId="26606"/>
          <ac:spMkLst>
            <pc:docMk/>
            <pc:sldMk cId="200485728" sldId="281"/>
            <ac:spMk id="24" creationId="{0A0A4F14-1C96-414E-8DBB-E39D3605E671}"/>
          </ac:spMkLst>
        </pc:spChg>
        <pc:graphicFrameChg chg="add del">
          <ac:chgData name="Vsevolod Slavinskyi" userId="3f3d2cd8-bf54-434f-92fb-addc4d4fa400" providerId="ADAL" clId="{F8C16582-FF01-4445-B3A3-2212E86FB194}" dt="2021-05-29T17:48:51.329" v="339" actId="26606"/>
          <ac:graphicFrameMkLst>
            <pc:docMk/>
            <pc:sldMk cId="200485728" sldId="281"/>
            <ac:graphicFrameMk id="13" creationId="{C79D094D-F7ED-43F5-911E-55441C3AEA1D}"/>
          </ac:graphicFrameMkLst>
        </pc:graphicFrameChg>
        <pc:graphicFrameChg chg="add del">
          <ac:chgData name="Vsevolod Slavinskyi" userId="3f3d2cd8-bf54-434f-92fb-addc4d4fa400" providerId="ADAL" clId="{F8C16582-FF01-4445-B3A3-2212E86FB194}" dt="2021-05-29T17:48:51.914" v="341" actId="26606"/>
          <ac:graphicFrameMkLst>
            <pc:docMk/>
            <pc:sldMk cId="200485728" sldId="281"/>
            <ac:graphicFrameMk id="20" creationId="{185E81F1-3FCD-4473-9A5E-BB3968871F6F}"/>
          </ac:graphicFrameMkLst>
        </pc:graphicFrameChg>
        <pc:picChg chg="add del mod">
          <ac:chgData name="Vsevolod Slavinskyi" userId="3f3d2cd8-bf54-434f-92fb-addc4d4fa400" providerId="ADAL" clId="{F8C16582-FF01-4445-B3A3-2212E86FB194}" dt="2021-05-29T17:48:29.109" v="330" actId="478"/>
          <ac:picMkLst>
            <pc:docMk/>
            <pc:sldMk cId="200485728" sldId="281"/>
            <ac:picMk id="5" creationId="{8B241363-C3F7-4A15-894F-8A95A54EDEF9}"/>
          </ac:picMkLst>
        </pc:picChg>
        <pc:picChg chg="add del">
          <ac:chgData name="Vsevolod Slavinskyi" userId="3f3d2cd8-bf54-434f-92fb-addc4d4fa400" providerId="ADAL" clId="{F8C16582-FF01-4445-B3A3-2212E86FB194}" dt="2021-05-29T17:48:34.296" v="332" actId="22"/>
          <ac:picMkLst>
            <pc:docMk/>
            <pc:sldMk cId="200485728" sldId="281"/>
            <ac:picMk id="7" creationId="{DB132728-067A-4355-8E62-D145D429F1C7}"/>
          </ac:picMkLst>
        </pc:picChg>
        <pc:picChg chg="add del">
          <ac:chgData name="Vsevolod Slavinskyi" userId="3f3d2cd8-bf54-434f-92fb-addc4d4fa400" providerId="ADAL" clId="{F8C16582-FF01-4445-B3A3-2212E86FB194}" dt="2021-05-29T17:48:40.600" v="335" actId="22"/>
          <ac:picMkLst>
            <pc:docMk/>
            <pc:sldMk cId="200485728" sldId="281"/>
            <ac:picMk id="11" creationId="{880C8D52-3E07-4FC5-ABE8-B4212880BCE6}"/>
          </ac:picMkLst>
        </pc:picChg>
        <pc:picChg chg="add del">
          <ac:chgData name="Vsevolod Slavinskyi" userId="3f3d2cd8-bf54-434f-92fb-addc4d4fa400" providerId="ADAL" clId="{F8C16582-FF01-4445-B3A3-2212E86FB194}" dt="2021-05-29T17:48:51.329" v="339" actId="26606"/>
          <ac:picMkLst>
            <pc:docMk/>
            <pc:sldMk cId="200485728" sldId="281"/>
            <ac:picMk id="12" creationId="{A9C6D383-6D91-4114-8BEA-125E1138A601}"/>
          </ac:picMkLst>
        </pc:picChg>
        <pc:picChg chg="add">
          <ac:chgData name="Vsevolod Slavinskyi" userId="3f3d2cd8-bf54-434f-92fb-addc4d4fa400" providerId="ADAL" clId="{F8C16582-FF01-4445-B3A3-2212E86FB194}" dt="2021-05-29T17:49:01.059" v="349" actId="26606"/>
          <ac:picMkLst>
            <pc:docMk/>
            <pc:sldMk cId="200485728" sldId="281"/>
            <ac:picMk id="17" creationId="{D9665C86-59A7-493B-AA53-A0D198E92C27}"/>
          </ac:picMkLst>
        </pc:picChg>
        <pc:picChg chg="add del">
          <ac:chgData name="Vsevolod Slavinskyi" userId="3f3d2cd8-bf54-434f-92fb-addc4d4fa400" providerId="ADAL" clId="{F8C16582-FF01-4445-B3A3-2212E86FB194}" dt="2021-05-29T17:48:51.914" v="341" actId="26606"/>
          <ac:picMkLst>
            <pc:docMk/>
            <pc:sldMk cId="200485728" sldId="281"/>
            <ac:picMk id="18" creationId="{87574BB6-183D-4658-ACA1-62A318041F54}"/>
          </ac:picMkLst>
        </pc:picChg>
        <pc:picChg chg="add del mod">
          <ac:chgData name="Vsevolod Slavinskyi" userId="3f3d2cd8-bf54-434f-92fb-addc4d4fa400" providerId="ADAL" clId="{F8C16582-FF01-4445-B3A3-2212E86FB194}" dt="2021-05-29T17:48:53.713" v="345" actId="26606"/>
          <ac:picMkLst>
            <pc:docMk/>
            <pc:sldMk cId="200485728" sldId="281"/>
            <ac:picMk id="25" creationId="{469D8F41-972D-4A73-8B80-201AEABC313B}"/>
          </ac:picMkLst>
        </pc:picChg>
      </pc:sldChg>
      <pc:sldChg chg="modSp add del mod modNotesTx">
        <pc:chgData name="Vsevolod Slavinskyi" userId="3f3d2cd8-bf54-434f-92fb-addc4d4fa400" providerId="ADAL" clId="{F8C16582-FF01-4445-B3A3-2212E86FB194}" dt="2021-06-15T10:07:44.752" v="7192" actId="20577"/>
        <pc:sldMkLst>
          <pc:docMk/>
          <pc:sldMk cId="3719335413" sldId="281"/>
        </pc:sldMkLst>
        <pc:spChg chg="mod">
          <ac:chgData name="Vsevolod Slavinskyi" userId="3f3d2cd8-bf54-434f-92fb-addc4d4fa400" providerId="ADAL" clId="{F8C16582-FF01-4445-B3A3-2212E86FB194}" dt="2021-05-29T20:28:26.930" v="583" actId="404"/>
          <ac:spMkLst>
            <pc:docMk/>
            <pc:sldMk cId="3719335413" sldId="281"/>
            <ac:spMk id="2" creationId="{012DDF87-9870-4594-A526-DBA8BC8744B0}"/>
          </ac:spMkLst>
        </pc:spChg>
        <pc:graphicFrameChg chg="mod">
          <ac:chgData name="Vsevolod Slavinskyi" userId="3f3d2cd8-bf54-434f-92fb-addc4d4fa400" providerId="ADAL" clId="{F8C16582-FF01-4445-B3A3-2212E86FB194}" dt="2021-06-14T22:09:25.805" v="3014" actId="20577"/>
          <ac:graphicFrameMkLst>
            <pc:docMk/>
            <pc:sldMk cId="3719335413" sldId="281"/>
            <ac:graphicFrameMk id="23" creationId="{186A3541-2AD0-4BEC-ABC9-7AAE4B2C5EF5}"/>
          </ac:graphicFrameMkLst>
        </pc:graphicFrameChg>
      </pc:sldChg>
      <pc:sldChg chg="addSp delSp modSp new add del mod setBg modClrScheme addAnim chgLayout modNotesTx">
        <pc:chgData name="Vsevolod Slavinskyi" userId="3f3d2cd8-bf54-434f-92fb-addc4d4fa400" providerId="ADAL" clId="{F8C16582-FF01-4445-B3A3-2212E86FB194}" dt="2021-06-15T09:30:41.675" v="6491" actId="20577"/>
        <pc:sldMkLst>
          <pc:docMk/>
          <pc:sldMk cId="603345084" sldId="282"/>
        </pc:sldMkLst>
        <pc:spChg chg="del mod ord">
          <ac:chgData name="Vsevolod Slavinskyi" userId="3f3d2cd8-bf54-434f-92fb-addc4d4fa400" providerId="ADAL" clId="{F8C16582-FF01-4445-B3A3-2212E86FB194}" dt="2021-05-29T20:28:42.241" v="585" actId="700"/>
          <ac:spMkLst>
            <pc:docMk/>
            <pc:sldMk cId="603345084" sldId="282"/>
            <ac:spMk id="2" creationId="{D2767643-5B5A-423C-980D-F6EFA311AF68}"/>
          </ac:spMkLst>
        </pc:spChg>
        <pc:spChg chg="del">
          <ac:chgData name="Vsevolod Slavinskyi" userId="3f3d2cd8-bf54-434f-92fb-addc4d4fa400" providerId="ADAL" clId="{F8C16582-FF01-4445-B3A3-2212E86FB194}" dt="2021-05-29T20:28:42.241" v="585" actId="700"/>
          <ac:spMkLst>
            <pc:docMk/>
            <pc:sldMk cId="603345084" sldId="282"/>
            <ac:spMk id="3" creationId="{51DB3E6C-A467-4473-B39A-5EAE2CC00F73}"/>
          </ac:spMkLst>
        </pc:spChg>
        <pc:spChg chg="add mod ord">
          <ac:chgData name="Vsevolod Slavinskyi" userId="3f3d2cd8-bf54-434f-92fb-addc4d4fa400" providerId="ADAL" clId="{F8C16582-FF01-4445-B3A3-2212E86FB194}" dt="2021-05-29T20:28:57.309" v="609" actId="26606"/>
          <ac:spMkLst>
            <pc:docMk/>
            <pc:sldMk cId="603345084" sldId="282"/>
            <ac:spMk id="4" creationId="{5D1D5C13-9EDC-44A2-950B-141AA7409DB6}"/>
          </ac:spMkLst>
        </pc:spChg>
        <pc:spChg chg="add">
          <ac:chgData name="Vsevolod Slavinskyi" userId="3f3d2cd8-bf54-434f-92fb-addc4d4fa400" providerId="ADAL" clId="{F8C16582-FF01-4445-B3A3-2212E86FB194}" dt="2021-05-29T20:28:57.309" v="609" actId="26606"/>
          <ac:spMkLst>
            <pc:docMk/>
            <pc:sldMk cId="603345084" sldId="282"/>
            <ac:spMk id="9" creationId="{4D24BFD5-D814-402B-B6C4-EEF6AE14B0F2}"/>
          </ac:spMkLst>
        </pc:spChg>
        <pc:spChg chg="add">
          <ac:chgData name="Vsevolod Slavinskyi" userId="3f3d2cd8-bf54-434f-92fb-addc4d4fa400" providerId="ADAL" clId="{F8C16582-FF01-4445-B3A3-2212E86FB194}" dt="2021-05-29T20:28:57.309" v="609" actId="26606"/>
          <ac:spMkLst>
            <pc:docMk/>
            <pc:sldMk cId="603345084" sldId="282"/>
            <ac:spMk id="11" creationId="{36FED7E8-9A97-475F-9FA4-113410D4433B}"/>
          </ac:spMkLst>
        </pc:spChg>
        <pc:spChg chg="add">
          <ac:chgData name="Vsevolod Slavinskyi" userId="3f3d2cd8-bf54-434f-92fb-addc4d4fa400" providerId="ADAL" clId="{F8C16582-FF01-4445-B3A3-2212E86FB194}" dt="2021-05-29T20:28:57.309" v="609" actId="26606"/>
          <ac:spMkLst>
            <pc:docMk/>
            <pc:sldMk cId="603345084" sldId="282"/>
            <ac:spMk id="13" creationId="{2A39B854-4B6C-4F7F-A602-6F97770CED70}"/>
          </ac:spMkLst>
        </pc:spChg>
      </pc:sldChg>
      <pc:sldChg chg="modSp add del mod ord">
        <pc:chgData name="Vsevolod Slavinskyi" userId="3f3d2cd8-bf54-434f-92fb-addc4d4fa400" providerId="ADAL" clId="{F8C16582-FF01-4445-B3A3-2212E86FB194}" dt="2021-06-13T17:04:10.093" v="1347" actId="47"/>
        <pc:sldMkLst>
          <pc:docMk/>
          <pc:sldMk cId="1307916219" sldId="283"/>
        </pc:sldMkLst>
        <pc:spChg chg="mod">
          <ac:chgData name="Vsevolod Slavinskyi" userId="3f3d2cd8-bf54-434f-92fb-addc4d4fa400" providerId="ADAL" clId="{F8C16582-FF01-4445-B3A3-2212E86FB194}" dt="2021-06-13T16:29:57.993" v="1180" actId="20577"/>
          <ac:spMkLst>
            <pc:docMk/>
            <pc:sldMk cId="1307916219" sldId="283"/>
            <ac:spMk id="2" creationId="{C296B9DB-4459-4BCE-AB5E-CB42ACE8E518}"/>
          </ac:spMkLst>
        </pc:spChg>
      </pc:sldChg>
      <pc:sldChg chg="addSp delSp modSp add del mod modClrScheme delDesignElem chgLayout">
        <pc:chgData name="Vsevolod Slavinskyi" userId="3f3d2cd8-bf54-434f-92fb-addc4d4fa400" providerId="ADAL" clId="{F8C16582-FF01-4445-B3A3-2212E86FB194}" dt="2021-06-13T19:09:21.838" v="1709" actId="47"/>
        <pc:sldMkLst>
          <pc:docMk/>
          <pc:sldMk cId="2761699340" sldId="283"/>
        </pc:sldMkLst>
        <pc:spChg chg="mod ord">
          <ac:chgData name="Vsevolod Slavinskyi" userId="3f3d2cd8-bf54-434f-92fb-addc4d4fa400" providerId="ADAL" clId="{F8C16582-FF01-4445-B3A3-2212E86FB194}" dt="2021-06-13T19:08:46.083" v="1697" actId="1076"/>
          <ac:spMkLst>
            <pc:docMk/>
            <pc:sldMk cId="2761699340" sldId="283"/>
            <ac:spMk id="2" creationId="{2DFA3F57-8264-4DDF-A78E-FB638FEC6EFC}"/>
          </ac:spMkLst>
        </pc:spChg>
        <pc:spChg chg="add del mod ord">
          <ac:chgData name="Vsevolod Slavinskyi" userId="3f3d2cd8-bf54-434f-92fb-addc4d4fa400" providerId="ADAL" clId="{F8C16582-FF01-4445-B3A3-2212E86FB194}" dt="2021-06-13T19:05:29.853" v="1565" actId="478"/>
          <ac:spMkLst>
            <pc:docMk/>
            <pc:sldMk cId="2761699340" sldId="283"/>
            <ac:spMk id="9" creationId="{121AA4F0-8069-4E7F-8BA1-CAD134CA3156}"/>
          </ac:spMkLst>
        </pc:spChg>
        <pc:spChg chg="add del mod ord">
          <ac:chgData name="Vsevolod Slavinskyi" userId="3f3d2cd8-bf54-434f-92fb-addc4d4fa400" providerId="ADAL" clId="{F8C16582-FF01-4445-B3A3-2212E86FB194}" dt="2021-06-13T19:05:29.853" v="1565" actId="478"/>
          <ac:spMkLst>
            <pc:docMk/>
            <pc:sldMk cId="2761699340" sldId="283"/>
            <ac:spMk id="18" creationId="{0C9158A7-A044-4466-966F-B58779322D90}"/>
          </ac:spMkLst>
        </pc:spChg>
        <pc:spChg chg="add del mod ord">
          <ac:chgData name="Vsevolod Slavinskyi" userId="3f3d2cd8-bf54-434f-92fb-addc4d4fa400" providerId="ADAL" clId="{F8C16582-FF01-4445-B3A3-2212E86FB194}" dt="2021-06-13T19:04:51.205" v="1557" actId="478"/>
          <ac:spMkLst>
            <pc:docMk/>
            <pc:sldMk cId="2761699340" sldId="283"/>
            <ac:spMk id="19" creationId="{2E5A1135-9835-4D62-AADC-75DBA7C5F5C5}"/>
          </ac:spMkLst>
        </pc:spChg>
        <pc:spChg chg="add del mod ord">
          <ac:chgData name="Vsevolod Slavinskyi" userId="3f3d2cd8-bf54-434f-92fb-addc4d4fa400" providerId="ADAL" clId="{F8C16582-FF01-4445-B3A3-2212E86FB194}" dt="2021-06-13T19:03:29.024" v="1468"/>
          <ac:spMkLst>
            <pc:docMk/>
            <pc:sldMk cId="2761699340" sldId="283"/>
            <ac:spMk id="21" creationId="{1D26625E-2A7E-45C8-9FB1-C8650211728E}"/>
          </ac:spMkLst>
        </pc:spChg>
        <pc:spChg chg="add del mod ord">
          <ac:chgData name="Vsevolod Slavinskyi" userId="3f3d2cd8-bf54-434f-92fb-addc4d4fa400" providerId="ADAL" clId="{F8C16582-FF01-4445-B3A3-2212E86FB194}" dt="2021-06-13T19:04:55.488" v="1559" actId="478"/>
          <ac:spMkLst>
            <pc:docMk/>
            <pc:sldMk cId="2761699340" sldId="283"/>
            <ac:spMk id="22" creationId="{42CD197C-4EC9-4B0A-B957-4D4DDB1E9470}"/>
          </ac:spMkLst>
        </pc:spChg>
        <pc:spChg chg="add del mod ord">
          <ac:chgData name="Vsevolod Slavinskyi" userId="3f3d2cd8-bf54-434f-92fb-addc4d4fa400" providerId="ADAL" clId="{F8C16582-FF01-4445-B3A3-2212E86FB194}" dt="2021-06-13T19:04:54.418" v="1558" actId="478"/>
          <ac:spMkLst>
            <pc:docMk/>
            <pc:sldMk cId="2761699340" sldId="283"/>
            <ac:spMk id="23" creationId="{FDA4851D-F0BA-44A7-969D-57608D136FE5}"/>
          </ac:spMkLst>
        </pc:spChg>
        <pc:spChg chg="del">
          <ac:chgData name="Vsevolod Slavinskyi" userId="3f3d2cd8-bf54-434f-92fb-addc4d4fa400" providerId="ADAL" clId="{F8C16582-FF01-4445-B3A3-2212E86FB194}" dt="2021-06-13T18:58:23.255" v="1423" actId="26606"/>
          <ac:spMkLst>
            <pc:docMk/>
            <pc:sldMk cId="2761699340" sldId="283"/>
            <ac:spMk id="28" creationId="{100EDD19-6802-4EC3-95CE-CFFAB042CFD6}"/>
          </ac:spMkLst>
        </pc:spChg>
        <pc:spChg chg="del">
          <ac:chgData name="Vsevolod Slavinskyi" userId="3f3d2cd8-bf54-434f-92fb-addc4d4fa400" providerId="ADAL" clId="{F8C16582-FF01-4445-B3A3-2212E86FB194}" dt="2021-06-13T18:58:23.255" v="1423" actId="26606"/>
          <ac:spMkLst>
            <pc:docMk/>
            <pc:sldMk cId="2761699340" sldId="283"/>
            <ac:spMk id="30" creationId="{DB17E863-922E-4C26-BD64-E8FD41D28661}"/>
          </ac:spMkLst>
        </pc:spChg>
        <pc:spChg chg="add del mod">
          <ac:chgData name="Vsevolod Slavinskyi" userId="3f3d2cd8-bf54-434f-92fb-addc4d4fa400" providerId="ADAL" clId="{F8C16582-FF01-4445-B3A3-2212E86FB194}" dt="2021-06-13T19:05:34.512" v="1566" actId="478"/>
          <ac:spMkLst>
            <pc:docMk/>
            <pc:sldMk cId="2761699340" sldId="283"/>
            <ac:spMk id="32" creationId="{5C2628C2-9367-4114-ABB4-6A8764274FE3}"/>
          </ac:spMkLst>
        </pc:spChg>
        <pc:spChg chg="add del mod ord">
          <ac:chgData name="Vsevolod Slavinskyi" userId="3f3d2cd8-bf54-434f-92fb-addc4d4fa400" providerId="ADAL" clId="{F8C16582-FF01-4445-B3A3-2212E86FB194}" dt="2021-06-13T19:05:39.770" v="1568" actId="700"/>
          <ac:spMkLst>
            <pc:docMk/>
            <pc:sldMk cId="2761699340" sldId="283"/>
            <ac:spMk id="34" creationId="{AD91595D-5042-40A2-A1A9-6A0B9B3DD1E7}"/>
          </ac:spMkLst>
        </pc:spChg>
        <pc:spChg chg="add del">
          <ac:chgData name="Vsevolod Slavinskyi" userId="3f3d2cd8-bf54-434f-92fb-addc4d4fa400" providerId="ADAL" clId="{F8C16582-FF01-4445-B3A3-2212E86FB194}" dt="2021-06-13T19:00:13.449" v="1430" actId="26606"/>
          <ac:spMkLst>
            <pc:docMk/>
            <pc:sldMk cId="2761699340" sldId="283"/>
            <ac:spMk id="35" creationId="{C4879EFC-8E62-4E00-973C-C45EE9EC676D}"/>
          </ac:spMkLst>
        </pc:spChg>
        <pc:spChg chg="add del mod ord">
          <ac:chgData name="Vsevolod Slavinskyi" userId="3f3d2cd8-bf54-434f-92fb-addc4d4fa400" providerId="ADAL" clId="{F8C16582-FF01-4445-B3A3-2212E86FB194}" dt="2021-06-13T19:05:39.770" v="1568" actId="700"/>
          <ac:spMkLst>
            <pc:docMk/>
            <pc:sldMk cId="2761699340" sldId="283"/>
            <ac:spMk id="36" creationId="{CBE713E3-0402-4E04-9381-2998B6B814B7}"/>
          </ac:spMkLst>
        </pc:spChg>
        <pc:spChg chg="add del">
          <ac:chgData name="Vsevolod Slavinskyi" userId="3f3d2cd8-bf54-434f-92fb-addc4d4fa400" providerId="ADAL" clId="{F8C16582-FF01-4445-B3A3-2212E86FB194}" dt="2021-06-13T19:00:13.449" v="1430" actId="26606"/>
          <ac:spMkLst>
            <pc:docMk/>
            <pc:sldMk cId="2761699340" sldId="283"/>
            <ac:spMk id="37" creationId="{D6A9C53F-5F90-40A5-8C85-5412D39C8C68}"/>
          </ac:spMkLst>
        </pc:spChg>
        <pc:spChg chg="add del">
          <ac:chgData name="Vsevolod Slavinskyi" userId="3f3d2cd8-bf54-434f-92fb-addc4d4fa400" providerId="ADAL" clId="{F8C16582-FF01-4445-B3A3-2212E86FB194}" dt="2021-06-13T19:08:17.683" v="1687" actId="26606"/>
          <ac:spMkLst>
            <pc:docMk/>
            <pc:sldMk cId="2761699340" sldId="283"/>
            <ac:spMk id="38" creationId="{C4879EFC-8E62-4E00-973C-C45EE9EC676D}"/>
          </ac:spMkLst>
        </pc:spChg>
        <pc:spChg chg="add del mod ord">
          <ac:chgData name="Vsevolod Slavinskyi" userId="3f3d2cd8-bf54-434f-92fb-addc4d4fa400" providerId="ADAL" clId="{F8C16582-FF01-4445-B3A3-2212E86FB194}" dt="2021-06-13T19:05:39.770" v="1568" actId="700"/>
          <ac:spMkLst>
            <pc:docMk/>
            <pc:sldMk cId="2761699340" sldId="283"/>
            <ac:spMk id="39" creationId="{49FF4EB4-509D-413D-A4EE-669647D5C41E}"/>
          </ac:spMkLst>
        </pc:spChg>
        <pc:spChg chg="add del">
          <ac:chgData name="Vsevolod Slavinskyi" userId="3f3d2cd8-bf54-434f-92fb-addc4d4fa400" providerId="ADAL" clId="{F8C16582-FF01-4445-B3A3-2212E86FB194}" dt="2021-06-13T19:08:17.683" v="1687" actId="26606"/>
          <ac:spMkLst>
            <pc:docMk/>
            <pc:sldMk cId="2761699340" sldId="283"/>
            <ac:spMk id="40" creationId="{D6A9C53F-5F90-40A5-8C85-5412D39C8C68}"/>
          </ac:spMkLst>
        </pc:spChg>
        <pc:spChg chg="add del mod ord">
          <ac:chgData name="Vsevolod Slavinskyi" userId="3f3d2cd8-bf54-434f-92fb-addc4d4fa400" providerId="ADAL" clId="{F8C16582-FF01-4445-B3A3-2212E86FB194}" dt="2021-06-13T19:05:39.770" v="1568" actId="700"/>
          <ac:spMkLst>
            <pc:docMk/>
            <pc:sldMk cId="2761699340" sldId="283"/>
            <ac:spMk id="41" creationId="{88EAC6A6-CA00-41E6-8924-A04338409E38}"/>
          </ac:spMkLst>
        </pc:spChg>
        <pc:spChg chg="add del">
          <ac:chgData name="Vsevolod Slavinskyi" userId="3f3d2cd8-bf54-434f-92fb-addc4d4fa400" providerId="ADAL" clId="{F8C16582-FF01-4445-B3A3-2212E86FB194}" dt="2021-06-13T19:03:24.806" v="1464" actId="700"/>
          <ac:spMkLst>
            <pc:docMk/>
            <pc:sldMk cId="2761699340" sldId="283"/>
            <ac:spMk id="42" creationId="{C4879EFC-8E62-4E00-973C-C45EE9EC676D}"/>
          </ac:spMkLst>
        </pc:spChg>
        <pc:spChg chg="add del mod ord">
          <ac:chgData name="Vsevolod Slavinskyi" userId="3f3d2cd8-bf54-434f-92fb-addc4d4fa400" providerId="ADAL" clId="{F8C16582-FF01-4445-B3A3-2212E86FB194}" dt="2021-06-13T19:06:11.115" v="1587" actId="700"/>
          <ac:spMkLst>
            <pc:docMk/>
            <pc:sldMk cId="2761699340" sldId="283"/>
            <ac:spMk id="43" creationId="{2ECE6EC3-1086-4568-8A51-839D38AF8758}"/>
          </ac:spMkLst>
        </pc:spChg>
        <pc:spChg chg="add del">
          <ac:chgData name="Vsevolod Slavinskyi" userId="3f3d2cd8-bf54-434f-92fb-addc4d4fa400" providerId="ADAL" clId="{F8C16582-FF01-4445-B3A3-2212E86FB194}" dt="2021-06-13T19:03:24.806" v="1464" actId="700"/>
          <ac:spMkLst>
            <pc:docMk/>
            <pc:sldMk cId="2761699340" sldId="283"/>
            <ac:spMk id="44" creationId="{D6A9C53F-5F90-40A5-8C85-5412D39C8C68}"/>
          </ac:spMkLst>
        </pc:spChg>
        <pc:spChg chg="add del mod ord">
          <ac:chgData name="Vsevolod Slavinskyi" userId="3f3d2cd8-bf54-434f-92fb-addc4d4fa400" providerId="ADAL" clId="{F8C16582-FF01-4445-B3A3-2212E86FB194}" dt="2021-06-13T19:06:11.115" v="1587" actId="700"/>
          <ac:spMkLst>
            <pc:docMk/>
            <pc:sldMk cId="2761699340" sldId="283"/>
            <ac:spMk id="45" creationId="{B6F7F55C-A7E0-41ED-BABE-9D69672A282A}"/>
          </ac:spMkLst>
        </pc:spChg>
        <pc:spChg chg="add del mod ord">
          <ac:chgData name="Vsevolod Slavinskyi" userId="3f3d2cd8-bf54-434f-92fb-addc4d4fa400" providerId="ADAL" clId="{F8C16582-FF01-4445-B3A3-2212E86FB194}" dt="2021-06-13T19:06:11.115" v="1587" actId="700"/>
          <ac:spMkLst>
            <pc:docMk/>
            <pc:sldMk cId="2761699340" sldId="283"/>
            <ac:spMk id="46" creationId="{57E40FD3-2A7B-4EED-980D-C89333697000}"/>
          </ac:spMkLst>
        </pc:spChg>
        <pc:spChg chg="add del mod ord">
          <ac:chgData name="Vsevolod Slavinskyi" userId="3f3d2cd8-bf54-434f-92fb-addc4d4fa400" providerId="ADAL" clId="{F8C16582-FF01-4445-B3A3-2212E86FB194}" dt="2021-06-13T19:06:11.115" v="1587" actId="700"/>
          <ac:spMkLst>
            <pc:docMk/>
            <pc:sldMk cId="2761699340" sldId="283"/>
            <ac:spMk id="47" creationId="{9C29E31C-2FDB-4AEE-99D5-F83E428230D2}"/>
          </ac:spMkLst>
        </pc:spChg>
        <pc:spChg chg="add mod">
          <ac:chgData name="Vsevolod Slavinskyi" userId="3f3d2cd8-bf54-434f-92fb-addc4d4fa400" providerId="ADAL" clId="{F8C16582-FF01-4445-B3A3-2212E86FB194}" dt="2021-06-13T19:08:17.683" v="1687" actId="26606"/>
          <ac:spMkLst>
            <pc:docMk/>
            <pc:sldMk cId="2761699340" sldId="283"/>
            <ac:spMk id="54" creationId="{4A7B7C90-921C-4E15-9C26-24ABEF6D4B9B}"/>
          </ac:spMkLst>
        </pc:spChg>
        <pc:spChg chg="add mod">
          <ac:chgData name="Vsevolod Slavinskyi" userId="3f3d2cd8-bf54-434f-92fb-addc4d4fa400" providerId="ADAL" clId="{F8C16582-FF01-4445-B3A3-2212E86FB194}" dt="2021-06-13T19:08:17.683" v="1687" actId="26606"/>
          <ac:spMkLst>
            <pc:docMk/>
            <pc:sldMk cId="2761699340" sldId="283"/>
            <ac:spMk id="55" creationId="{8F5B7935-673C-41DE-9888-D58E4FAD29E4}"/>
          </ac:spMkLst>
        </pc:spChg>
        <pc:spChg chg="add del">
          <ac:chgData name="Vsevolod Slavinskyi" userId="3f3d2cd8-bf54-434f-92fb-addc4d4fa400" providerId="ADAL" clId="{F8C16582-FF01-4445-B3A3-2212E86FB194}" dt="2021-06-13T19:08:17.677" v="1686" actId="26606"/>
          <ac:spMkLst>
            <pc:docMk/>
            <pc:sldMk cId="2761699340" sldId="283"/>
            <ac:spMk id="60" creationId="{3B47FC9C-2ED3-4100-A4EF-E8CDFEE106C9}"/>
          </ac:spMkLst>
        </pc:spChg>
        <pc:spChg chg="add">
          <ac:chgData name="Vsevolod Slavinskyi" userId="3f3d2cd8-bf54-434f-92fb-addc4d4fa400" providerId="ADAL" clId="{F8C16582-FF01-4445-B3A3-2212E86FB194}" dt="2021-06-13T19:08:17.683" v="1687" actId="26606"/>
          <ac:spMkLst>
            <pc:docMk/>
            <pc:sldMk cId="2761699340" sldId="283"/>
            <ac:spMk id="62" creationId="{53F29798-D584-4792-9B62-3F5F5C36D619}"/>
          </ac:spMkLst>
        </pc:spChg>
        <pc:graphicFrameChg chg="add del">
          <ac:chgData name="Vsevolod Slavinskyi" userId="3f3d2cd8-bf54-434f-92fb-addc4d4fa400" providerId="ADAL" clId="{F8C16582-FF01-4445-B3A3-2212E86FB194}" dt="2021-06-13T18:37:57.205" v="1406" actId="3680"/>
          <ac:graphicFrameMkLst>
            <pc:docMk/>
            <pc:sldMk cId="2761699340" sldId="283"/>
            <ac:graphicFrameMk id="7" creationId="{1CD02F8B-3CCF-41BC-A9EA-F95C2393D5B6}"/>
          </ac:graphicFrameMkLst>
        </pc:graphicFrameChg>
        <pc:picChg chg="add del mod">
          <ac:chgData name="Vsevolod Slavinskyi" userId="3f3d2cd8-bf54-434f-92fb-addc4d4fa400" providerId="ADAL" clId="{F8C16582-FF01-4445-B3A3-2212E86FB194}" dt="2021-06-13T18:58:16.300" v="1418" actId="478"/>
          <ac:picMkLst>
            <pc:docMk/>
            <pc:sldMk cId="2761699340" sldId="283"/>
            <ac:picMk id="4" creationId="{2C102C90-D31F-4FA0-B16D-25EF0A930588}"/>
          </ac:picMkLst>
        </pc:picChg>
        <pc:picChg chg="add del mod">
          <ac:chgData name="Vsevolod Slavinskyi" userId="3f3d2cd8-bf54-434f-92fb-addc4d4fa400" providerId="ADAL" clId="{F8C16582-FF01-4445-B3A3-2212E86FB194}" dt="2021-06-13T18:58:17.207" v="1420" actId="478"/>
          <ac:picMkLst>
            <pc:docMk/>
            <pc:sldMk cId="2761699340" sldId="283"/>
            <ac:picMk id="6" creationId="{110AD88F-5477-495C-B2CB-86BC8B33E6E3}"/>
          </ac:picMkLst>
        </pc:picChg>
        <pc:picChg chg="del">
          <ac:chgData name="Vsevolod Slavinskyi" userId="3f3d2cd8-bf54-434f-92fb-addc4d4fa400" providerId="ADAL" clId="{F8C16582-FF01-4445-B3A3-2212E86FB194}" dt="2021-06-13T18:37:03.981" v="1390" actId="478"/>
          <ac:picMkLst>
            <pc:docMk/>
            <pc:sldMk cId="2761699340" sldId="283"/>
            <ac:picMk id="8" creationId="{D894588F-FB38-48AA-95E9-FFAEE9E7B9DE}"/>
          </ac:picMkLst>
        </pc:picChg>
        <pc:picChg chg="add del mod">
          <ac:chgData name="Vsevolod Slavinskyi" userId="3f3d2cd8-bf54-434f-92fb-addc4d4fa400" providerId="ADAL" clId="{F8C16582-FF01-4445-B3A3-2212E86FB194}" dt="2021-06-13T18:37:55.874" v="1403"/>
          <ac:picMkLst>
            <pc:docMk/>
            <pc:sldMk cId="2761699340" sldId="283"/>
            <ac:picMk id="11" creationId="{597E6F42-5F32-4ED7-BE37-AA001F698ECF}"/>
          </ac:picMkLst>
        </pc:picChg>
        <pc:picChg chg="add del mod">
          <ac:chgData name="Vsevolod Slavinskyi" userId="3f3d2cd8-bf54-434f-92fb-addc4d4fa400" providerId="ADAL" clId="{F8C16582-FF01-4445-B3A3-2212E86FB194}" dt="2021-06-13T19:00:09.395" v="1427" actId="478"/>
          <ac:picMkLst>
            <pc:docMk/>
            <pc:sldMk cId="2761699340" sldId="283"/>
            <ac:picMk id="12" creationId="{276A44B2-58C3-4BFC-B714-23C4C0EF3B11}"/>
          </ac:picMkLst>
        </pc:picChg>
        <pc:picChg chg="add del mod">
          <ac:chgData name="Vsevolod Slavinskyi" userId="3f3d2cd8-bf54-434f-92fb-addc4d4fa400" providerId="ADAL" clId="{F8C16582-FF01-4445-B3A3-2212E86FB194}" dt="2021-06-13T19:00:33.776" v="1431" actId="478"/>
          <ac:picMkLst>
            <pc:docMk/>
            <pc:sldMk cId="2761699340" sldId="283"/>
            <ac:picMk id="14" creationId="{05A41CA6-015C-45DC-A3CA-0C41BB2BF01E}"/>
          </ac:picMkLst>
        </pc:picChg>
        <pc:picChg chg="add del mod">
          <ac:chgData name="Vsevolod Slavinskyi" userId="3f3d2cd8-bf54-434f-92fb-addc4d4fa400" providerId="ADAL" clId="{F8C16582-FF01-4445-B3A3-2212E86FB194}" dt="2021-06-13T19:00:07.493" v="1426" actId="478"/>
          <ac:picMkLst>
            <pc:docMk/>
            <pc:sldMk cId="2761699340" sldId="283"/>
            <ac:picMk id="15" creationId="{D861DD35-9E18-46BF-A74A-53DCF051FFD3}"/>
          </ac:picMkLst>
        </pc:picChg>
        <pc:picChg chg="add del mod">
          <ac:chgData name="Vsevolod Slavinskyi" userId="3f3d2cd8-bf54-434f-92fb-addc4d4fa400" providerId="ADAL" clId="{F8C16582-FF01-4445-B3A3-2212E86FB194}" dt="2021-06-13T19:03:28.191" v="1467" actId="21"/>
          <ac:picMkLst>
            <pc:docMk/>
            <pc:sldMk cId="2761699340" sldId="283"/>
            <ac:picMk id="17" creationId="{13EB854F-2785-4BF6-989B-202F9392FCF7}"/>
          </ac:picMkLst>
        </pc:picChg>
        <pc:picChg chg="add del mod">
          <ac:chgData name="Vsevolod Slavinskyi" userId="3f3d2cd8-bf54-434f-92fb-addc4d4fa400" providerId="ADAL" clId="{F8C16582-FF01-4445-B3A3-2212E86FB194}" dt="2021-06-13T19:00:34.266" v="1432" actId="478"/>
          <ac:picMkLst>
            <pc:docMk/>
            <pc:sldMk cId="2761699340" sldId="283"/>
            <ac:picMk id="20" creationId="{961C26BE-0C7B-421B-A16E-745F8A3A84D7}"/>
          </ac:picMkLst>
        </pc:picChg>
        <pc:picChg chg="add del mod">
          <ac:chgData name="Vsevolod Slavinskyi" userId="3f3d2cd8-bf54-434f-92fb-addc4d4fa400" providerId="ADAL" clId="{F8C16582-FF01-4445-B3A3-2212E86FB194}" dt="2021-06-13T19:04:40.589" v="1538"/>
          <ac:picMkLst>
            <pc:docMk/>
            <pc:sldMk cId="2761699340" sldId="283"/>
            <ac:picMk id="25" creationId="{91DD49AA-7CD8-43AA-9C7F-5530E0D5FF3F}"/>
          </ac:picMkLst>
        </pc:picChg>
        <pc:picChg chg="add del mod">
          <ac:chgData name="Vsevolod Slavinskyi" userId="3f3d2cd8-bf54-434f-92fb-addc4d4fa400" providerId="ADAL" clId="{F8C16582-FF01-4445-B3A3-2212E86FB194}" dt="2021-06-13T19:05:29.853" v="1565" actId="478"/>
          <ac:picMkLst>
            <pc:docMk/>
            <pc:sldMk cId="2761699340" sldId="283"/>
            <ac:picMk id="27" creationId="{71F2F1A4-FC50-4D81-BE70-C79C98964649}"/>
          </ac:picMkLst>
        </pc:picChg>
        <pc:picChg chg="add del mod">
          <ac:chgData name="Vsevolod Slavinskyi" userId="3f3d2cd8-bf54-434f-92fb-addc4d4fa400" providerId="ADAL" clId="{F8C16582-FF01-4445-B3A3-2212E86FB194}" dt="2021-06-13T19:05:29.853" v="1565" actId="478"/>
          <ac:picMkLst>
            <pc:docMk/>
            <pc:sldMk cId="2761699340" sldId="283"/>
            <ac:picMk id="31" creationId="{7D386B52-5326-4918-8FF2-5E95265F32C1}"/>
          </ac:picMkLst>
        </pc:picChg>
        <pc:picChg chg="add del mod">
          <ac:chgData name="Vsevolod Slavinskyi" userId="3f3d2cd8-bf54-434f-92fb-addc4d4fa400" providerId="ADAL" clId="{F8C16582-FF01-4445-B3A3-2212E86FB194}" dt="2021-06-13T19:05:29.853" v="1565" actId="478"/>
          <ac:picMkLst>
            <pc:docMk/>
            <pc:sldMk cId="2761699340" sldId="283"/>
            <ac:picMk id="33" creationId="{36B4B1CB-711F-4A0E-AF18-015430C0E46D}"/>
          </ac:picMkLst>
        </pc:picChg>
        <pc:picChg chg="add del mod">
          <ac:chgData name="Vsevolod Slavinskyi" userId="3f3d2cd8-bf54-434f-92fb-addc4d4fa400" providerId="ADAL" clId="{F8C16582-FF01-4445-B3A3-2212E86FB194}" dt="2021-06-13T19:06:10.797" v="1586" actId="22"/>
          <ac:picMkLst>
            <pc:docMk/>
            <pc:sldMk cId="2761699340" sldId="283"/>
            <ac:picMk id="49" creationId="{30E18EA9-DE76-431F-BD3E-E015A022B5F3}"/>
          </ac:picMkLst>
        </pc:picChg>
        <pc:picChg chg="add mod ord">
          <ac:chgData name="Vsevolod Slavinskyi" userId="3f3d2cd8-bf54-434f-92fb-addc4d4fa400" providerId="ADAL" clId="{F8C16582-FF01-4445-B3A3-2212E86FB194}" dt="2021-06-13T19:08:17.683" v="1687" actId="26606"/>
          <ac:picMkLst>
            <pc:docMk/>
            <pc:sldMk cId="2761699340" sldId="283"/>
            <ac:picMk id="51" creationId="{48D00E4D-0BF1-44CD-9D3C-3AB358AB9194}"/>
          </ac:picMkLst>
        </pc:picChg>
        <pc:picChg chg="add del mod">
          <ac:chgData name="Vsevolod Slavinskyi" userId="3f3d2cd8-bf54-434f-92fb-addc4d4fa400" providerId="ADAL" clId="{F8C16582-FF01-4445-B3A3-2212E86FB194}" dt="2021-06-13T19:08:42.767" v="1693" actId="21"/>
          <ac:picMkLst>
            <pc:docMk/>
            <pc:sldMk cId="2761699340" sldId="283"/>
            <ac:picMk id="53" creationId="{7102E9D2-F329-486B-948F-7222B84D7B84}"/>
          </ac:picMkLst>
        </pc:picChg>
      </pc:sldChg>
      <pc:sldChg chg="addSp delSp modSp add mod modNotesTx">
        <pc:chgData name="Vsevolod Slavinskyi" userId="3f3d2cd8-bf54-434f-92fb-addc4d4fa400" providerId="ADAL" clId="{F8C16582-FF01-4445-B3A3-2212E86FB194}" dt="2021-06-14T23:07:07.698" v="5466" actId="20577"/>
        <pc:sldMkLst>
          <pc:docMk/>
          <pc:sldMk cId="2913959002" sldId="284"/>
        </pc:sldMkLst>
        <pc:spChg chg="mod">
          <ac:chgData name="Vsevolod Slavinskyi" userId="3f3d2cd8-bf54-434f-92fb-addc4d4fa400" providerId="ADAL" clId="{F8C16582-FF01-4445-B3A3-2212E86FB194}" dt="2021-06-13T19:09:02.927" v="1700" actId="790"/>
          <ac:spMkLst>
            <pc:docMk/>
            <pc:sldMk cId="2913959002" sldId="284"/>
            <ac:spMk id="2" creationId="{2DFA3F57-8264-4DDF-A78E-FB638FEC6EFC}"/>
          </ac:spMkLst>
        </pc:spChg>
        <pc:spChg chg="add mod">
          <ac:chgData name="Vsevolod Slavinskyi" userId="3f3d2cd8-bf54-434f-92fb-addc4d4fa400" providerId="ADAL" clId="{F8C16582-FF01-4445-B3A3-2212E86FB194}" dt="2021-06-13T19:09:13.662" v="1705" actId="113"/>
          <ac:spMkLst>
            <pc:docMk/>
            <pc:sldMk cId="2913959002" sldId="284"/>
            <ac:spMk id="7" creationId="{1BF7B635-E291-4F07-9641-F0A0BC7FBE6A}"/>
          </ac:spMkLst>
        </pc:spChg>
        <pc:spChg chg="add mod">
          <ac:chgData name="Vsevolod Slavinskyi" userId="3f3d2cd8-bf54-434f-92fb-addc4d4fa400" providerId="ADAL" clId="{F8C16582-FF01-4445-B3A3-2212E86FB194}" dt="2021-06-13T19:09:15.984" v="1707" actId="113"/>
          <ac:spMkLst>
            <pc:docMk/>
            <pc:sldMk cId="2913959002" sldId="284"/>
            <ac:spMk id="10" creationId="{381C0258-A838-457A-B05C-43525CCEAA30}"/>
          </ac:spMkLst>
        </pc:spChg>
        <pc:spChg chg="add del mod">
          <ac:chgData name="Vsevolod Slavinskyi" userId="3f3d2cd8-bf54-434f-92fb-addc4d4fa400" providerId="ADAL" clId="{F8C16582-FF01-4445-B3A3-2212E86FB194}" dt="2021-06-13T19:09:11.532" v="1704"/>
          <ac:spMkLst>
            <pc:docMk/>
            <pc:sldMk cId="2913959002" sldId="284"/>
            <ac:spMk id="12" creationId="{9FE4183E-8A1B-47B4-8904-F9076619CC62}"/>
          </ac:spMkLst>
        </pc:spChg>
        <pc:spChg chg="add del mod">
          <ac:chgData name="Vsevolod Slavinskyi" userId="3f3d2cd8-bf54-434f-92fb-addc4d4fa400" providerId="ADAL" clId="{F8C16582-FF01-4445-B3A3-2212E86FB194}" dt="2021-06-13T19:09:11.532" v="1704"/>
          <ac:spMkLst>
            <pc:docMk/>
            <pc:sldMk cId="2913959002" sldId="284"/>
            <ac:spMk id="14" creationId="{2E3D9BB0-AB6D-47D9-8CB5-96A4E8C8CD51}"/>
          </ac:spMkLst>
        </pc:spChg>
        <pc:picChg chg="add mod">
          <ac:chgData name="Vsevolod Slavinskyi" userId="3f3d2cd8-bf54-434f-92fb-addc4d4fa400" providerId="ADAL" clId="{F8C16582-FF01-4445-B3A3-2212E86FB194}" dt="2021-06-13T19:08:51.756" v="1699"/>
          <ac:picMkLst>
            <pc:docMk/>
            <pc:sldMk cId="2913959002" sldId="284"/>
            <ac:picMk id="6" creationId="{24250488-033B-445D-BF4A-BC1C3C8376BF}"/>
          </ac:picMkLst>
        </pc:picChg>
        <pc:picChg chg="del">
          <ac:chgData name="Vsevolod Slavinskyi" userId="3f3d2cd8-bf54-434f-92fb-addc4d4fa400" providerId="ADAL" clId="{F8C16582-FF01-4445-B3A3-2212E86FB194}" dt="2021-06-13T19:08:51.495" v="1698" actId="478"/>
          <ac:picMkLst>
            <pc:docMk/>
            <pc:sldMk cId="2913959002" sldId="284"/>
            <ac:picMk id="8" creationId="{D894588F-FB38-48AA-95E9-FFAEE9E7B9DE}"/>
          </ac:picMkLst>
        </pc:picChg>
        <pc:picChg chg="add mod">
          <ac:chgData name="Vsevolod Slavinskyi" userId="3f3d2cd8-bf54-434f-92fb-addc4d4fa400" providerId="ADAL" clId="{F8C16582-FF01-4445-B3A3-2212E86FB194}" dt="2021-06-13T19:08:51.756" v="1699"/>
          <ac:picMkLst>
            <pc:docMk/>
            <pc:sldMk cId="2913959002" sldId="284"/>
            <ac:picMk id="9" creationId="{78068E4A-177B-45F9-B2E1-4D6E5BD27D9A}"/>
          </ac:picMkLst>
        </pc:picChg>
        <pc:picChg chg="add del mod">
          <ac:chgData name="Vsevolod Slavinskyi" userId="3f3d2cd8-bf54-434f-92fb-addc4d4fa400" providerId="ADAL" clId="{F8C16582-FF01-4445-B3A3-2212E86FB194}" dt="2021-06-13T19:09:11.532" v="1704"/>
          <ac:picMkLst>
            <pc:docMk/>
            <pc:sldMk cId="2913959002" sldId="284"/>
            <ac:picMk id="11" creationId="{32A51B43-937D-49EF-A5E7-536EA56B8222}"/>
          </ac:picMkLst>
        </pc:picChg>
        <pc:picChg chg="add del mod">
          <ac:chgData name="Vsevolod Slavinskyi" userId="3f3d2cd8-bf54-434f-92fb-addc4d4fa400" providerId="ADAL" clId="{F8C16582-FF01-4445-B3A3-2212E86FB194}" dt="2021-06-13T19:09:11.532" v="1704"/>
          <ac:picMkLst>
            <pc:docMk/>
            <pc:sldMk cId="2913959002" sldId="284"/>
            <ac:picMk id="13" creationId="{19B0B717-4A8B-4037-9A06-2818FAA9B055}"/>
          </ac:picMkLst>
        </pc:picChg>
      </pc:sldChg>
      <pc:sldChg chg="addSp delSp modSp add mod modNotesTx">
        <pc:chgData name="Vsevolod Slavinskyi" userId="3f3d2cd8-bf54-434f-92fb-addc4d4fa400" providerId="ADAL" clId="{F8C16582-FF01-4445-B3A3-2212E86FB194}" dt="2021-06-14T23:08:15.641" v="5685" actId="20577"/>
        <pc:sldMkLst>
          <pc:docMk/>
          <pc:sldMk cId="875656749" sldId="285"/>
        </pc:sldMkLst>
        <pc:spChg chg="add del mod">
          <ac:chgData name="Vsevolod Slavinskyi" userId="3f3d2cd8-bf54-434f-92fb-addc4d4fa400" providerId="ADAL" clId="{F8C16582-FF01-4445-B3A3-2212E86FB194}" dt="2021-06-13T19:09:37.372" v="1711"/>
          <ac:spMkLst>
            <pc:docMk/>
            <pc:sldMk cId="875656749" sldId="285"/>
            <ac:spMk id="12" creationId="{C55DF39A-B70A-40A9-8DD6-45A7B7D56029}"/>
          </ac:spMkLst>
        </pc:spChg>
        <pc:spChg chg="add del mod">
          <ac:chgData name="Vsevolod Slavinskyi" userId="3f3d2cd8-bf54-434f-92fb-addc4d4fa400" providerId="ADAL" clId="{F8C16582-FF01-4445-B3A3-2212E86FB194}" dt="2021-06-13T19:09:37.372" v="1711"/>
          <ac:spMkLst>
            <pc:docMk/>
            <pc:sldMk cId="875656749" sldId="285"/>
            <ac:spMk id="14" creationId="{AC397AD4-7769-4AE6-B1E4-1BE108E45750}"/>
          </ac:spMkLst>
        </pc:spChg>
        <pc:picChg chg="add mod ord">
          <ac:chgData name="Vsevolod Slavinskyi" userId="3f3d2cd8-bf54-434f-92fb-addc4d4fa400" providerId="ADAL" clId="{F8C16582-FF01-4445-B3A3-2212E86FB194}" dt="2021-06-13T19:10:57.128" v="1733" actId="171"/>
          <ac:picMkLst>
            <pc:docMk/>
            <pc:sldMk cId="875656749" sldId="285"/>
            <ac:picMk id="4" creationId="{A98225CC-DAC8-43A9-A94D-CE6AC4752AC3}"/>
          </ac:picMkLst>
        </pc:picChg>
        <pc:picChg chg="del">
          <ac:chgData name="Vsevolod Slavinskyi" userId="3f3d2cd8-bf54-434f-92fb-addc4d4fa400" providerId="ADAL" clId="{F8C16582-FF01-4445-B3A3-2212E86FB194}" dt="2021-06-13T19:09:47.187" v="1716" actId="478"/>
          <ac:picMkLst>
            <pc:docMk/>
            <pc:sldMk cId="875656749" sldId="285"/>
            <ac:picMk id="6" creationId="{24250488-033B-445D-BF4A-BC1C3C8376BF}"/>
          </ac:picMkLst>
        </pc:picChg>
        <pc:picChg chg="add mod ord">
          <ac:chgData name="Vsevolod Slavinskyi" userId="3f3d2cd8-bf54-434f-92fb-addc4d4fa400" providerId="ADAL" clId="{F8C16582-FF01-4445-B3A3-2212E86FB194}" dt="2021-06-13T19:11:16.147" v="1738" actId="171"/>
          <ac:picMkLst>
            <pc:docMk/>
            <pc:sldMk cId="875656749" sldId="285"/>
            <ac:picMk id="8" creationId="{94A5F7F7-AF18-4786-BF32-A861A6004AB1}"/>
          </ac:picMkLst>
        </pc:picChg>
        <pc:picChg chg="del mod">
          <ac:chgData name="Vsevolod Slavinskyi" userId="3f3d2cd8-bf54-434f-92fb-addc4d4fa400" providerId="ADAL" clId="{F8C16582-FF01-4445-B3A3-2212E86FB194}" dt="2021-06-13T19:10:18.372" v="1724" actId="478"/>
          <ac:picMkLst>
            <pc:docMk/>
            <pc:sldMk cId="875656749" sldId="285"/>
            <ac:picMk id="9" creationId="{78068E4A-177B-45F9-B2E1-4D6E5BD27D9A}"/>
          </ac:picMkLst>
        </pc:picChg>
        <pc:picChg chg="add del mod">
          <ac:chgData name="Vsevolod Slavinskyi" userId="3f3d2cd8-bf54-434f-92fb-addc4d4fa400" providerId="ADAL" clId="{F8C16582-FF01-4445-B3A3-2212E86FB194}" dt="2021-06-13T19:09:37.372" v="1711"/>
          <ac:picMkLst>
            <pc:docMk/>
            <pc:sldMk cId="875656749" sldId="285"/>
            <ac:picMk id="11" creationId="{CCA863AA-4AA6-4B88-8969-6DF9A180790C}"/>
          </ac:picMkLst>
        </pc:picChg>
        <pc:picChg chg="add del mod">
          <ac:chgData name="Vsevolod Slavinskyi" userId="3f3d2cd8-bf54-434f-92fb-addc4d4fa400" providerId="ADAL" clId="{F8C16582-FF01-4445-B3A3-2212E86FB194}" dt="2021-06-13T19:09:37.372" v="1711"/>
          <ac:picMkLst>
            <pc:docMk/>
            <pc:sldMk cId="875656749" sldId="285"/>
            <ac:picMk id="13" creationId="{118B9152-1A7F-4638-B928-2F2255C25E7A}"/>
          </ac:picMkLst>
        </pc:picChg>
      </pc:sldChg>
      <pc:sldChg chg="addSp delSp modSp add mod ord modNotesTx">
        <pc:chgData name="Vsevolod Slavinskyi" userId="3f3d2cd8-bf54-434f-92fb-addc4d4fa400" providerId="ADAL" clId="{F8C16582-FF01-4445-B3A3-2212E86FB194}" dt="2021-06-14T23:02:20.402" v="4831"/>
        <pc:sldMkLst>
          <pc:docMk/>
          <pc:sldMk cId="2565161035" sldId="286"/>
        </pc:sldMkLst>
        <pc:spChg chg="mod">
          <ac:chgData name="Vsevolod Slavinskyi" userId="3f3d2cd8-bf54-434f-92fb-addc4d4fa400" providerId="ADAL" clId="{F8C16582-FF01-4445-B3A3-2212E86FB194}" dt="2021-06-13T19:32:00.764" v="1749" actId="26606"/>
          <ac:spMkLst>
            <pc:docMk/>
            <pc:sldMk cId="2565161035" sldId="286"/>
            <ac:spMk id="2" creationId="{012DDF87-9870-4594-A526-DBA8BC8744B0}"/>
          </ac:spMkLst>
        </pc:spChg>
        <pc:spChg chg="add mod">
          <ac:chgData name="Vsevolod Slavinskyi" userId="3f3d2cd8-bf54-434f-92fb-addc4d4fa400" providerId="ADAL" clId="{F8C16582-FF01-4445-B3A3-2212E86FB194}" dt="2021-06-13T19:32:00.764" v="1749" actId="26606"/>
          <ac:spMkLst>
            <pc:docMk/>
            <pc:sldMk cId="2565161035" sldId="286"/>
            <ac:spMk id="4" creationId="{F8008F08-8D53-4670-849C-D0E56FF79782}"/>
          </ac:spMkLst>
        </pc:spChg>
        <pc:spChg chg="del">
          <ac:chgData name="Vsevolod Slavinskyi" userId="3f3d2cd8-bf54-434f-92fb-addc4d4fa400" providerId="ADAL" clId="{F8C16582-FF01-4445-B3A3-2212E86FB194}" dt="2021-06-13T19:31:39.817" v="1742" actId="26606"/>
          <ac:spMkLst>
            <pc:docMk/>
            <pc:sldMk cId="2565161035" sldId="286"/>
            <ac:spMk id="20" creationId="{2E442304-DDBD-4F7B-8017-36BCC863FB40}"/>
          </ac:spMkLst>
        </pc:spChg>
        <pc:spChg chg="del">
          <ac:chgData name="Vsevolod Slavinskyi" userId="3f3d2cd8-bf54-434f-92fb-addc4d4fa400" providerId="ADAL" clId="{F8C16582-FF01-4445-B3A3-2212E86FB194}" dt="2021-06-13T19:31:39.817" v="1742" actId="26606"/>
          <ac:spMkLst>
            <pc:docMk/>
            <pc:sldMk cId="2565161035" sldId="286"/>
            <ac:spMk id="22" creationId="{5E107275-3853-46FD-A241-DE4355A42675}"/>
          </ac:spMkLst>
        </pc:spChg>
        <pc:spChg chg="add del">
          <ac:chgData name="Vsevolod Slavinskyi" userId="3f3d2cd8-bf54-434f-92fb-addc4d4fa400" providerId="ADAL" clId="{F8C16582-FF01-4445-B3A3-2212E86FB194}" dt="2021-06-13T19:32:00.764" v="1749" actId="26606"/>
          <ac:spMkLst>
            <pc:docMk/>
            <pc:sldMk cId="2565161035" sldId="286"/>
            <ac:spMk id="28" creationId="{45D37F4E-DDB4-456B-97E0-9937730A039F}"/>
          </ac:spMkLst>
        </pc:spChg>
        <pc:spChg chg="add del">
          <ac:chgData name="Vsevolod Slavinskyi" userId="3f3d2cd8-bf54-434f-92fb-addc4d4fa400" providerId="ADAL" clId="{F8C16582-FF01-4445-B3A3-2212E86FB194}" dt="2021-06-13T19:32:00.764" v="1749" actId="26606"/>
          <ac:spMkLst>
            <pc:docMk/>
            <pc:sldMk cId="2565161035" sldId="286"/>
            <ac:spMk id="30" creationId="{B2DD41CD-8F47-4F56-AD12-4E2FF7696987}"/>
          </ac:spMkLst>
        </pc:spChg>
        <pc:spChg chg="add">
          <ac:chgData name="Vsevolod Slavinskyi" userId="3f3d2cd8-bf54-434f-92fb-addc4d4fa400" providerId="ADAL" clId="{F8C16582-FF01-4445-B3A3-2212E86FB194}" dt="2021-06-13T19:32:00.764" v="1749" actId="26606"/>
          <ac:spMkLst>
            <pc:docMk/>
            <pc:sldMk cId="2565161035" sldId="286"/>
            <ac:spMk id="35" creationId="{100EDD19-6802-4EC3-95CE-CFFAB042CFD6}"/>
          </ac:spMkLst>
        </pc:spChg>
        <pc:spChg chg="add del">
          <ac:chgData name="Vsevolod Slavinskyi" userId="3f3d2cd8-bf54-434f-92fb-addc4d4fa400" providerId="ADAL" clId="{F8C16582-FF01-4445-B3A3-2212E86FB194}" dt="2021-06-13T19:32:00.758" v="1748" actId="26606"/>
          <ac:spMkLst>
            <pc:docMk/>
            <pc:sldMk cId="2565161035" sldId="286"/>
            <ac:spMk id="37" creationId="{743AA782-23D1-4521-8CAD-47662984AA08}"/>
          </ac:spMkLst>
        </pc:spChg>
        <pc:spChg chg="add del">
          <ac:chgData name="Vsevolod Slavinskyi" userId="3f3d2cd8-bf54-434f-92fb-addc4d4fa400" providerId="ADAL" clId="{F8C16582-FF01-4445-B3A3-2212E86FB194}" dt="2021-06-13T19:32:00.758" v="1748" actId="26606"/>
          <ac:spMkLst>
            <pc:docMk/>
            <pc:sldMk cId="2565161035" sldId="286"/>
            <ac:spMk id="39" creationId="{650D18FE-0824-4A46-B22C-A86B52E5780A}"/>
          </ac:spMkLst>
        </pc:spChg>
        <pc:spChg chg="add">
          <ac:chgData name="Vsevolod Slavinskyi" userId="3f3d2cd8-bf54-434f-92fb-addc4d4fa400" providerId="ADAL" clId="{F8C16582-FF01-4445-B3A3-2212E86FB194}" dt="2021-06-13T19:32:00.764" v="1749" actId="26606"/>
          <ac:spMkLst>
            <pc:docMk/>
            <pc:sldMk cId="2565161035" sldId="286"/>
            <ac:spMk id="41" creationId="{DB17E863-922E-4C26-BD64-E8FD41D28661}"/>
          </ac:spMkLst>
        </pc:spChg>
        <pc:graphicFrameChg chg="del mod modGraphic">
          <ac:chgData name="Vsevolod Slavinskyi" userId="3f3d2cd8-bf54-434f-92fb-addc4d4fa400" providerId="ADAL" clId="{F8C16582-FF01-4445-B3A3-2212E86FB194}" dt="2021-06-13T19:31:47.397" v="1744" actId="478"/>
          <ac:graphicFrameMkLst>
            <pc:docMk/>
            <pc:sldMk cId="2565161035" sldId="286"/>
            <ac:graphicFrameMk id="23" creationId="{186A3541-2AD0-4BEC-ABC9-7AAE4B2C5EF5}"/>
          </ac:graphicFrameMkLst>
        </pc:graphicFrameChg>
        <pc:picChg chg="add del">
          <ac:chgData name="Vsevolod Slavinskyi" userId="3f3d2cd8-bf54-434f-92fb-addc4d4fa400" providerId="ADAL" clId="{F8C16582-FF01-4445-B3A3-2212E86FB194}" dt="2021-06-13T19:32:00.758" v="1748" actId="26606"/>
          <ac:picMkLst>
            <pc:docMk/>
            <pc:sldMk cId="2565161035" sldId="286"/>
            <ac:picMk id="34" creationId="{1E1DA325-0EB0-4F9A-A3DF-C29CA586A25A}"/>
          </ac:picMkLst>
        </pc:picChg>
      </pc:sldChg>
      <pc:sldChg chg="addSp delSp add mod ord modNotesTx">
        <pc:chgData name="Vsevolod Slavinskyi" userId="3f3d2cd8-bf54-434f-92fb-addc4d4fa400" providerId="ADAL" clId="{F8C16582-FF01-4445-B3A3-2212E86FB194}" dt="2021-06-15T09:57:23.009" v="7083" actId="20577"/>
        <pc:sldMkLst>
          <pc:docMk/>
          <pc:sldMk cId="341940052" sldId="287"/>
        </pc:sldMkLst>
        <pc:spChg chg="add del">
          <ac:chgData name="Vsevolod Slavinskyi" userId="3f3d2cd8-bf54-434f-92fb-addc4d4fa400" providerId="ADAL" clId="{F8C16582-FF01-4445-B3A3-2212E86FB194}" dt="2021-06-14T21:53:53.125" v="2762" actId="22"/>
          <ac:spMkLst>
            <pc:docMk/>
            <pc:sldMk cId="341940052" sldId="287"/>
            <ac:spMk id="9" creationId="{27354098-1137-4B41-AE87-42E43AFCA463}"/>
          </ac:spMkLst>
        </pc:spChg>
      </pc:sldChg>
      <pc:sldChg chg="add modNotesTx">
        <pc:chgData name="Vsevolod Slavinskyi" userId="3f3d2cd8-bf54-434f-92fb-addc4d4fa400" providerId="ADAL" clId="{F8C16582-FF01-4445-B3A3-2212E86FB194}" dt="2021-06-14T22:03:16.715" v="2965"/>
        <pc:sldMkLst>
          <pc:docMk/>
          <pc:sldMk cId="3110442798" sldId="288"/>
        </pc:sldMkLst>
      </pc:sldChg>
      <pc:sldChg chg="add del">
        <pc:chgData name="Vsevolod Slavinskyi" userId="3f3d2cd8-bf54-434f-92fb-addc4d4fa400" providerId="ADAL" clId="{F8C16582-FF01-4445-B3A3-2212E86FB194}" dt="2021-06-14T21:33:43.369" v="2385" actId="2890"/>
        <pc:sldMkLst>
          <pc:docMk/>
          <pc:sldMk cId="857269857" sldId="289"/>
        </pc:sldMkLst>
      </pc:sldChg>
      <pc:sldChg chg="addSp delSp modSp add mod ord modNotesTx">
        <pc:chgData name="Vsevolod Slavinskyi" userId="3f3d2cd8-bf54-434f-92fb-addc4d4fa400" providerId="ADAL" clId="{F8C16582-FF01-4445-B3A3-2212E86FB194}" dt="2021-06-14T21:53:06.043" v="2760" actId="20577"/>
        <pc:sldMkLst>
          <pc:docMk/>
          <pc:sldMk cId="1867003328" sldId="289"/>
        </pc:sldMkLst>
        <pc:spChg chg="mod">
          <ac:chgData name="Vsevolod Slavinskyi" userId="3f3d2cd8-bf54-434f-92fb-addc4d4fa400" providerId="ADAL" clId="{F8C16582-FF01-4445-B3A3-2212E86FB194}" dt="2021-06-14T21:34:05.851" v="2423" actId="20577"/>
          <ac:spMkLst>
            <pc:docMk/>
            <pc:sldMk cId="1867003328" sldId="289"/>
            <ac:spMk id="2" creationId="{E050BD18-090E-45D3-AF05-078D3C244CBC}"/>
          </ac:spMkLst>
        </pc:spChg>
        <pc:spChg chg="add del mod">
          <ac:chgData name="Vsevolod Slavinskyi" userId="3f3d2cd8-bf54-434f-92fb-addc4d4fa400" providerId="ADAL" clId="{F8C16582-FF01-4445-B3A3-2212E86FB194}" dt="2021-06-14T21:36:40.776" v="2440" actId="478"/>
          <ac:spMkLst>
            <pc:docMk/>
            <pc:sldMk cId="1867003328" sldId="289"/>
            <ac:spMk id="4" creationId="{57D92C4C-0AB1-4ACA-80DD-3A0B34A3BE9D}"/>
          </ac:spMkLst>
        </pc:spChg>
        <pc:spChg chg="del">
          <ac:chgData name="Vsevolod Slavinskyi" userId="3f3d2cd8-bf54-434f-92fb-addc4d4fa400" providerId="ADAL" clId="{F8C16582-FF01-4445-B3A3-2212E86FB194}" dt="2021-06-14T21:34:23.534" v="2424" actId="478"/>
          <ac:spMkLst>
            <pc:docMk/>
            <pc:sldMk cId="1867003328" sldId="289"/>
            <ac:spMk id="8" creationId="{5A6D4F1C-C782-C549-B0FB-A70DCF0C82E4}"/>
          </ac:spMkLst>
        </pc:spChg>
        <pc:spChg chg="del">
          <ac:chgData name="Vsevolod Slavinskyi" userId="3f3d2cd8-bf54-434f-92fb-addc4d4fa400" providerId="ADAL" clId="{F8C16582-FF01-4445-B3A3-2212E86FB194}" dt="2021-06-14T21:34:23.534" v="2424" actId="478"/>
          <ac:spMkLst>
            <pc:docMk/>
            <pc:sldMk cId="1867003328" sldId="289"/>
            <ac:spMk id="11" creationId="{BC697BD8-D14E-2244-A652-0F13345488FF}"/>
          </ac:spMkLst>
        </pc:spChg>
        <pc:picChg chg="del">
          <ac:chgData name="Vsevolod Slavinskyi" userId="3f3d2cd8-bf54-434f-92fb-addc4d4fa400" providerId="ADAL" clId="{F8C16582-FF01-4445-B3A3-2212E86FB194}" dt="2021-06-14T21:34:23.534" v="2424" actId="478"/>
          <ac:picMkLst>
            <pc:docMk/>
            <pc:sldMk cId="1867003328" sldId="289"/>
            <ac:picMk id="7" creationId="{11473591-A639-E14F-B8A3-34B2209077F5}"/>
          </ac:picMkLst>
        </pc:picChg>
        <pc:picChg chg="add mod">
          <ac:chgData name="Vsevolod Slavinskyi" userId="3f3d2cd8-bf54-434f-92fb-addc4d4fa400" providerId="ADAL" clId="{F8C16582-FF01-4445-B3A3-2212E86FB194}" dt="2021-06-14T21:34:34.154" v="2428" actId="1076"/>
          <ac:picMkLst>
            <pc:docMk/>
            <pc:sldMk cId="1867003328" sldId="289"/>
            <ac:picMk id="9" creationId="{B486BA4F-CB3E-4330-8B11-F0F4ECCEA8F2}"/>
          </ac:picMkLst>
        </pc:picChg>
        <pc:picChg chg="del">
          <ac:chgData name="Vsevolod Slavinskyi" userId="3f3d2cd8-bf54-434f-92fb-addc4d4fa400" providerId="ADAL" clId="{F8C16582-FF01-4445-B3A3-2212E86FB194}" dt="2021-06-14T21:34:23.534" v="2424" actId="478"/>
          <ac:picMkLst>
            <pc:docMk/>
            <pc:sldMk cId="1867003328" sldId="289"/>
            <ac:picMk id="10" creationId="{D77D6D2C-FDFC-4743-B252-5A0B81D10E61}"/>
          </ac:picMkLst>
        </pc:picChg>
      </pc:sldChg>
      <pc:sldChg chg="delSp add del setBg delDesignElem">
        <pc:chgData name="Vsevolod Slavinskyi" userId="3f3d2cd8-bf54-434f-92fb-addc4d4fa400" providerId="ADAL" clId="{F8C16582-FF01-4445-B3A3-2212E86FB194}" dt="2021-06-14T22:10:34.368" v="3018" actId="47"/>
        <pc:sldMkLst>
          <pc:docMk/>
          <pc:sldMk cId="2216539279" sldId="290"/>
        </pc:sldMkLst>
        <pc:spChg chg="del">
          <ac:chgData name="Vsevolod Slavinskyi" userId="3f3d2cd8-bf54-434f-92fb-addc4d4fa400" providerId="ADAL" clId="{F8C16582-FF01-4445-B3A3-2212E86FB194}" dt="2021-06-14T22:10:13.939" v="3016"/>
          <ac:spMkLst>
            <pc:docMk/>
            <pc:sldMk cId="2216539279" sldId="290"/>
            <ac:spMk id="20" creationId="{2E442304-DDBD-4F7B-8017-36BCC863FB40}"/>
          </ac:spMkLst>
        </pc:spChg>
        <pc:spChg chg="del">
          <ac:chgData name="Vsevolod Slavinskyi" userId="3f3d2cd8-bf54-434f-92fb-addc4d4fa400" providerId="ADAL" clId="{F8C16582-FF01-4445-B3A3-2212E86FB194}" dt="2021-06-14T22:10:13.939" v="3016"/>
          <ac:spMkLst>
            <pc:docMk/>
            <pc:sldMk cId="2216539279" sldId="290"/>
            <ac:spMk id="22" creationId="{5E107275-3853-46FD-A241-DE4355A42675}"/>
          </ac:spMkLst>
        </pc:spChg>
      </pc:sldChg>
      <pc:sldChg chg="modSp add del mod">
        <pc:chgData name="Vsevolod Slavinskyi" userId="3f3d2cd8-bf54-434f-92fb-addc4d4fa400" providerId="ADAL" clId="{F8C16582-FF01-4445-B3A3-2212E86FB194}" dt="2021-06-14T21:52:00.034" v="2748" actId="47"/>
        <pc:sldMkLst>
          <pc:docMk/>
          <pc:sldMk cId="2767296069" sldId="290"/>
        </pc:sldMkLst>
        <pc:spChg chg="mod">
          <ac:chgData name="Vsevolod Slavinskyi" userId="3f3d2cd8-bf54-434f-92fb-addc4d4fa400" providerId="ADAL" clId="{F8C16582-FF01-4445-B3A3-2212E86FB194}" dt="2021-06-14T21:37:24.308" v="2456"/>
          <ac:spMkLst>
            <pc:docMk/>
            <pc:sldMk cId="2767296069" sldId="290"/>
            <ac:spMk id="2" creationId="{E050BD18-090E-45D3-AF05-078D3C244CB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0BFDA8-CF48-4043-AD35-5169143242A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0578114-FD30-404B-8556-9BBC21D2FB90}">
      <dgm:prSet/>
      <dgm:spPr/>
      <dgm:t>
        <a:bodyPr/>
        <a:lstStyle/>
        <a:p>
          <a:r>
            <a:rPr lang="uk-UA"/>
            <a:t>Створити гнучке рішення на основі веб і мобільного додатків, яке б дозволяло створювати підтвердження для страхових компаній.</a:t>
          </a:r>
          <a:endParaRPr lang="en-US" dirty="0"/>
        </a:p>
      </dgm:t>
    </dgm:pt>
    <dgm:pt modelId="{C2B843EE-E51E-4026-9209-BA265421D6D2}" type="parTrans" cxnId="{F84260CD-A360-4BF3-88E3-A0D0BABEBE7B}">
      <dgm:prSet/>
      <dgm:spPr/>
      <dgm:t>
        <a:bodyPr/>
        <a:lstStyle/>
        <a:p>
          <a:endParaRPr lang="en-US"/>
        </a:p>
      </dgm:t>
    </dgm:pt>
    <dgm:pt modelId="{FF814CCC-68B2-4A30-AB26-CF464555E532}" type="sibTrans" cxnId="{F84260CD-A360-4BF3-88E3-A0D0BABEBE7B}">
      <dgm:prSet/>
      <dgm:spPr/>
      <dgm:t>
        <a:bodyPr/>
        <a:lstStyle/>
        <a:p>
          <a:endParaRPr lang="en-US"/>
        </a:p>
      </dgm:t>
    </dgm:pt>
    <dgm:pt modelId="{ADB95310-F6A3-43E6-B1FD-3862BE9DEAD3}">
      <dgm:prSet/>
      <dgm:spPr/>
      <dgm:t>
        <a:bodyPr/>
        <a:lstStyle/>
        <a:p>
          <a:r>
            <a:rPr lang="uk-UA" noProof="0" dirty="0"/>
            <a:t>Виконати</a:t>
          </a:r>
          <a:r>
            <a:rPr lang="ru-RU" dirty="0"/>
            <a:t> </a:t>
          </a:r>
          <a:r>
            <a:rPr lang="uk-UA" noProof="0" dirty="0"/>
            <a:t>попередній</a:t>
          </a:r>
          <a:r>
            <a:rPr lang="ru-RU" dirty="0"/>
            <a:t> </a:t>
          </a:r>
          <a:r>
            <a:rPr lang="uk-UA" noProof="0" dirty="0"/>
            <a:t>аналіз</a:t>
          </a:r>
          <a:r>
            <a:rPr lang="ru-RU" dirty="0"/>
            <a:t> та </a:t>
          </a:r>
          <a:r>
            <a:rPr lang="uk-UA" noProof="0" dirty="0"/>
            <a:t>обробку вхідних зображень для подальшого використання у роботі</a:t>
          </a:r>
          <a:r>
            <a:rPr lang="ru-RU" dirty="0"/>
            <a:t>.</a:t>
          </a:r>
          <a:endParaRPr lang="en-US" dirty="0"/>
        </a:p>
      </dgm:t>
    </dgm:pt>
    <dgm:pt modelId="{27EF8C03-081B-48E3-8812-0733A39CC3CA}" type="parTrans" cxnId="{3CF18EBA-0E35-4C13-8AD0-6A7EAB156DBB}">
      <dgm:prSet/>
      <dgm:spPr/>
      <dgm:t>
        <a:bodyPr/>
        <a:lstStyle/>
        <a:p>
          <a:endParaRPr lang="ru-RU"/>
        </a:p>
      </dgm:t>
    </dgm:pt>
    <dgm:pt modelId="{F3B3B399-4F72-498C-A124-96DA98232F3F}" type="sibTrans" cxnId="{3CF18EBA-0E35-4C13-8AD0-6A7EAB156DBB}">
      <dgm:prSet/>
      <dgm:spPr/>
      <dgm:t>
        <a:bodyPr/>
        <a:lstStyle/>
        <a:p>
          <a:endParaRPr lang="ru-RU"/>
        </a:p>
      </dgm:t>
    </dgm:pt>
    <dgm:pt modelId="{B5076E08-1B8C-4F66-B701-F4DF48B30CB3}">
      <dgm:prSet/>
      <dgm:spPr/>
      <dgm:t>
        <a:bodyPr/>
        <a:lstStyle/>
        <a:p>
          <a:r>
            <a:rPr lang="ru-RU" dirty="0"/>
            <a:t>Провести </a:t>
          </a:r>
          <a:r>
            <a:rPr lang="ru-RU" dirty="0" err="1"/>
            <a:t>порівняльний</a:t>
          </a:r>
          <a:r>
            <a:rPr lang="ru-RU" dirty="0"/>
            <a:t> </a:t>
          </a:r>
          <a:r>
            <a:rPr lang="ru-RU" dirty="0" err="1"/>
            <a:t>аналіз</a:t>
          </a:r>
          <a:r>
            <a:rPr lang="ru-RU" dirty="0"/>
            <a:t> </a:t>
          </a:r>
          <a:r>
            <a:rPr lang="ru-RU" dirty="0" err="1"/>
            <a:t>найбільш</a:t>
          </a:r>
          <a:r>
            <a:rPr lang="ru-RU" dirty="0"/>
            <a:t> </a:t>
          </a:r>
          <a:r>
            <a:rPr lang="ru-RU" dirty="0" err="1"/>
            <a:t>популярних</a:t>
          </a:r>
          <a:r>
            <a:rPr lang="ru-RU" dirty="0"/>
            <a:t> </a:t>
          </a:r>
          <a:r>
            <a:rPr lang="uk-UA" dirty="0" err="1"/>
            <a:t>архітектур</a:t>
          </a:r>
          <a:r>
            <a:rPr lang="uk-UA" dirty="0"/>
            <a:t> </a:t>
          </a:r>
          <a:r>
            <a:rPr lang="uk-UA" dirty="0" err="1"/>
            <a:t>згорткових</a:t>
          </a:r>
          <a:r>
            <a:rPr lang="uk-UA" dirty="0"/>
            <a:t> </a:t>
          </a:r>
          <a:r>
            <a:rPr lang="ru-RU" dirty="0" err="1"/>
            <a:t>нейронних</a:t>
          </a:r>
          <a:r>
            <a:rPr lang="ru-RU" dirty="0"/>
            <a:t> </a:t>
          </a:r>
          <a:r>
            <a:rPr lang="uk-UA" dirty="0"/>
            <a:t> мереж</a:t>
          </a:r>
          <a:r>
            <a:rPr lang="ru-RU" dirty="0"/>
            <a:t>. </a:t>
          </a:r>
          <a:endParaRPr lang="en-US" dirty="0"/>
        </a:p>
      </dgm:t>
    </dgm:pt>
    <dgm:pt modelId="{706D8DBA-7D0F-40F4-A42F-62D8536C392E}" type="parTrans" cxnId="{B1990C83-F6BC-4D0F-AF5F-6C78E938EA84}">
      <dgm:prSet/>
      <dgm:spPr/>
      <dgm:t>
        <a:bodyPr/>
        <a:lstStyle/>
        <a:p>
          <a:endParaRPr lang="ru-RU"/>
        </a:p>
      </dgm:t>
    </dgm:pt>
    <dgm:pt modelId="{42BEBCF2-A47C-4AAA-AEB3-CE43367B78F0}" type="sibTrans" cxnId="{B1990C83-F6BC-4D0F-AF5F-6C78E938EA84}">
      <dgm:prSet/>
      <dgm:spPr/>
      <dgm:t>
        <a:bodyPr/>
        <a:lstStyle/>
        <a:p>
          <a:endParaRPr lang="ru-RU"/>
        </a:p>
      </dgm:t>
    </dgm:pt>
    <dgm:pt modelId="{597ED360-7A42-458D-BB7F-840F27ACF059}">
      <dgm:prSet/>
      <dgm:spPr/>
      <dgm:t>
        <a:bodyPr/>
        <a:lstStyle/>
        <a:p>
          <a:r>
            <a:rPr lang="ru-RU" dirty="0"/>
            <a:t>Обрати </a:t>
          </a:r>
          <a:r>
            <a:rPr lang="ru-RU" dirty="0" err="1"/>
            <a:t>найкращі</a:t>
          </a:r>
          <a:r>
            <a:rPr lang="ru-RU" dirty="0"/>
            <a:t> </a:t>
          </a:r>
          <a:r>
            <a:rPr lang="ru-RU" dirty="0" err="1"/>
            <a:t>моделі</a:t>
          </a:r>
          <a:r>
            <a:rPr lang="ru-RU" dirty="0"/>
            <a:t> для </a:t>
          </a:r>
          <a:r>
            <a:rPr lang="ru-RU" dirty="0" err="1"/>
            <a:t>вирішення</a:t>
          </a:r>
          <a:r>
            <a:rPr lang="ru-RU" dirty="0"/>
            <a:t> </a:t>
          </a:r>
          <a:r>
            <a:rPr lang="ru-RU" dirty="0" err="1"/>
            <a:t>практичної</a:t>
          </a:r>
          <a:r>
            <a:rPr lang="ru-RU" dirty="0"/>
            <a:t> </a:t>
          </a:r>
          <a:r>
            <a:rPr lang="ru-RU" dirty="0" err="1"/>
            <a:t>задачі</a:t>
          </a:r>
          <a:r>
            <a:rPr lang="ru-RU" dirty="0"/>
            <a:t> </a:t>
          </a:r>
          <a:r>
            <a:rPr lang="ru-RU" dirty="0" err="1"/>
            <a:t>класифікації</a:t>
          </a:r>
          <a:r>
            <a:rPr lang="ru-RU" dirty="0"/>
            <a:t> </a:t>
          </a:r>
          <a:r>
            <a:rPr lang="ru-RU" dirty="0" err="1"/>
            <a:t>пошкоджень</a:t>
          </a:r>
          <a:r>
            <a:rPr lang="ru-RU" dirty="0"/>
            <a:t> на </a:t>
          </a:r>
          <a:r>
            <a:rPr lang="ru-RU" dirty="0" err="1"/>
            <a:t>склі</a:t>
          </a:r>
          <a:r>
            <a:rPr lang="ru-RU" dirty="0"/>
            <a:t> </a:t>
          </a:r>
          <a:r>
            <a:rPr lang="ru-RU" dirty="0" err="1"/>
            <a:t>автомобіля</a:t>
          </a:r>
          <a:r>
            <a:rPr lang="uk-UA" noProof="0" dirty="0"/>
            <a:t>. </a:t>
          </a:r>
          <a:endParaRPr lang="en-US" dirty="0"/>
        </a:p>
      </dgm:t>
    </dgm:pt>
    <dgm:pt modelId="{E99005FC-3DDB-4ECC-829A-557260D5091C}" type="parTrans" cxnId="{83DF59DD-B9F2-479A-A615-47B3C4AA6814}">
      <dgm:prSet/>
      <dgm:spPr/>
      <dgm:t>
        <a:bodyPr/>
        <a:lstStyle/>
        <a:p>
          <a:endParaRPr lang="ru-RU"/>
        </a:p>
      </dgm:t>
    </dgm:pt>
    <dgm:pt modelId="{119CC079-D1FA-4345-8D9F-90C634C94DEC}" type="sibTrans" cxnId="{83DF59DD-B9F2-479A-A615-47B3C4AA6814}">
      <dgm:prSet/>
      <dgm:spPr/>
      <dgm:t>
        <a:bodyPr/>
        <a:lstStyle/>
        <a:p>
          <a:endParaRPr lang="ru-RU"/>
        </a:p>
      </dgm:t>
    </dgm:pt>
    <dgm:pt modelId="{C84004BA-CC6B-4629-8F6E-607DBE3B890A}" type="pres">
      <dgm:prSet presAssocID="{BB0BFDA8-CF48-4043-AD35-5169143242A4}" presName="vert0" presStyleCnt="0">
        <dgm:presLayoutVars>
          <dgm:dir/>
          <dgm:animOne val="branch"/>
          <dgm:animLvl val="lvl"/>
        </dgm:presLayoutVars>
      </dgm:prSet>
      <dgm:spPr/>
    </dgm:pt>
    <dgm:pt modelId="{89544E37-B562-409F-A420-D5895887C27E}" type="pres">
      <dgm:prSet presAssocID="{40578114-FD30-404B-8556-9BBC21D2FB90}" presName="thickLine" presStyleLbl="alignNode1" presStyleIdx="0" presStyleCnt="4"/>
      <dgm:spPr/>
    </dgm:pt>
    <dgm:pt modelId="{556D1A34-0CA5-4CE4-8502-42D3861E1146}" type="pres">
      <dgm:prSet presAssocID="{40578114-FD30-404B-8556-9BBC21D2FB90}" presName="horz1" presStyleCnt="0"/>
      <dgm:spPr/>
    </dgm:pt>
    <dgm:pt modelId="{4FC9A171-1424-4FC9-B748-8E008BD994C7}" type="pres">
      <dgm:prSet presAssocID="{40578114-FD30-404B-8556-9BBC21D2FB90}" presName="tx1" presStyleLbl="revTx" presStyleIdx="0" presStyleCnt="4"/>
      <dgm:spPr/>
    </dgm:pt>
    <dgm:pt modelId="{7C8B9DF6-FACF-47DD-BC6E-C39CE55E3931}" type="pres">
      <dgm:prSet presAssocID="{40578114-FD30-404B-8556-9BBC21D2FB90}" presName="vert1" presStyleCnt="0"/>
      <dgm:spPr/>
    </dgm:pt>
    <dgm:pt modelId="{5576F6D8-B47B-44D3-A0CF-E957B71CE3E0}" type="pres">
      <dgm:prSet presAssocID="{ADB95310-F6A3-43E6-B1FD-3862BE9DEAD3}" presName="thickLine" presStyleLbl="alignNode1" presStyleIdx="1" presStyleCnt="4"/>
      <dgm:spPr/>
    </dgm:pt>
    <dgm:pt modelId="{1CF7F191-03E7-4C02-9CB3-8DCFEDD9052C}" type="pres">
      <dgm:prSet presAssocID="{ADB95310-F6A3-43E6-B1FD-3862BE9DEAD3}" presName="horz1" presStyleCnt="0"/>
      <dgm:spPr/>
    </dgm:pt>
    <dgm:pt modelId="{AE479829-9E8A-4066-B5E3-A85C3B62ABF4}" type="pres">
      <dgm:prSet presAssocID="{ADB95310-F6A3-43E6-B1FD-3862BE9DEAD3}" presName="tx1" presStyleLbl="revTx" presStyleIdx="1" presStyleCnt="4"/>
      <dgm:spPr/>
    </dgm:pt>
    <dgm:pt modelId="{C95ABFF3-6FDE-4BAC-B916-B0EAC714E57B}" type="pres">
      <dgm:prSet presAssocID="{ADB95310-F6A3-43E6-B1FD-3862BE9DEAD3}" presName="vert1" presStyleCnt="0"/>
      <dgm:spPr/>
    </dgm:pt>
    <dgm:pt modelId="{40BB9A27-6B60-47F8-B75C-2F67D1000A55}" type="pres">
      <dgm:prSet presAssocID="{B5076E08-1B8C-4F66-B701-F4DF48B30CB3}" presName="thickLine" presStyleLbl="alignNode1" presStyleIdx="2" presStyleCnt="4"/>
      <dgm:spPr/>
    </dgm:pt>
    <dgm:pt modelId="{5F6C97C3-DD72-4A12-BD64-5836865DEB99}" type="pres">
      <dgm:prSet presAssocID="{B5076E08-1B8C-4F66-B701-F4DF48B30CB3}" presName="horz1" presStyleCnt="0"/>
      <dgm:spPr/>
    </dgm:pt>
    <dgm:pt modelId="{B9BA96C1-AFB2-40FB-9056-FBFFE3387441}" type="pres">
      <dgm:prSet presAssocID="{B5076E08-1B8C-4F66-B701-F4DF48B30CB3}" presName="tx1" presStyleLbl="revTx" presStyleIdx="2" presStyleCnt="4"/>
      <dgm:spPr/>
    </dgm:pt>
    <dgm:pt modelId="{1C85A39F-9063-4346-85FE-94BF5DFCA8C5}" type="pres">
      <dgm:prSet presAssocID="{B5076E08-1B8C-4F66-B701-F4DF48B30CB3}" presName="vert1" presStyleCnt="0"/>
      <dgm:spPr/>
    </dgm:pt>
    <dgm:pt modelId="{A8C7A618-36D5-4374-9860-EA6E55B248EC}" type="pres">
      <dgm:prSet presAssocID="{597ED360-7A42-458D-BB7F-840F27ACF059}" presName="thickLine" presStyleLbl="alignNode1" presStyleIdx="3" presStyleCnt="4"/>
      <dgm:spPr/>
    </dgm:pt>
    <dgm:pt modelId="{E744511C-3A11-4BC7-BC0A-241FFCAB4852}" type="pres">
      <dgm:prSet presAssocID="{597ED360-7A42-458D-BB7F-840F27ACF059}" presName="horz1" presStyleCnt="0"/>
      <dgm:spPr/>
    </dgm:pt>
    <dgm:pt modelId="{90D833A4-7348-4646-B371-9F87C6D035F4}" type="pres">
      <dgm:prSet presAssocID="{597ED360-7A42-458D-BB7F-840F27ACF059}" presName="tx1" presStyleLbl="revTx" presStyleIdx="3" presStyleCnt="4"/>
      <dgm:spPr/>
    </dgm:pt>
    <dgm:pt modelId="{CAEF7DA4-C397-41FF-9417-58076DB07A5C}" type="pres">
      <dgm:prSet presAssocID="{597ED360-7A42-458D-BB7F-840F27ACF059}" presName="vert1" presStyleCnt="0"/>
      <dgm:spPr/>
    </dgm:pt>
  </dgm:ptLst>
  <dgm:cxnLst>
    <dgm:cxn modelId="{96704401-68B7-406B-833F-6F353CE1823D}" type="presOf" srcId="{B5076E08-1B8C-4F66-B701-F4DF48B30CB3}" destId="{B9BA96C1-AFB2-40FB-9056-FBFFE3387441}" srcOrd="0" destOrd="0" presId="urn:microsoft.com/office/officeart/2008/layout/LinedList"/>
    <dgm:cxn modelId="{A811AB09-6012-4545-98A9-0FBA0CD2249E}" type="presOf" srcId="{ADB95310-F6A3-43E6-B1FD-3862BE9DEAD3}" destId="{AE479829-9E8A-4066-B5E3-A85C3B62ABF4}" srcOrd="0" destOrd="0" presId="urn:microsoft.com/office/officeart/2008/layout/LinedList"/>
    <dgm:cxn modelId="{503B2818-D99C-4DC8-A578-F281085C3D97}" type="presOf" srcId="{BB0BFDA8-CF48-4043-AD35-5169143242A4}" destId="{C84004BA-CC6B-4629-8F6E-607DBE3B890A}" srcOrd="0" destOrd="0" presId="urn:microsoft.com/office/officeart/2008/layout/LinedList"/>
    <dgm:cxn modelId="{49AC5C79-E576-4DFD-99E1-D7724C39DAF6}" type="presOf" srcId="{597ED360-7A42-458D-BB7F-840F27ACF059}" destId="{90D833A4-7348-4646-B371-9F87C6D035F4}" srcOrd="0" destOrd="0" presId="urn:microsoft.com/office/officeart/2008/layout/LinedList"/>
    <dgm:cxn modelId="{B1990C83-F6BC-4D0F-AF5F-6C78E938EA84}" srcId="{BB0BFDA8-CF48-4043-AD35-5169143242A4}" destId="{B5076E08-1B8C-4F66-B701-F4DF48B30CB3}" srcOrd="2" destOrd="0" parTransId="{706D8DBA-7D0F-40F4-A42F-62D8536C392E}" sibTransId="{42BEBCF2-A47C-4AAA-AEB3-CE43367B78F0}"/>
    <dgm:cxn modelId="{3CF18EBA-0E35-4C13-8AD0-6A7EAB156DBB}" srcId="{BB0BFDA8-CF48-4043-AD35-5169143242A4}" destId="{ADB95310-F6A3-43E6-B1FD-3862BE9DEAD3}" srcOrd="1" destOrd="0" parTransId="{27EF8C03-081B-48E3-8812-0733A39CC3CA}" sibTransId="{F3B3B399-4F72-498C-A124-96DA98232F3F}"/>
    <dgm:cxn modelId="{F84260CD-A360-4BF3-88E3-A0D0BABEBE7B}" srcId="{BB0BFDA8-CF48-4043-AD35-5169143242A4}" destId="{40578114-FD30-404B-8556-9BBC21D2FB90}" srcOrd="0" destOrd="0" parTransId="{C2B843EE-E51E-4026-9209-BA265421D6D2}" sibTransId="{FF814CCC-68B2-4A30-AB26-CF464555E532}"/>
    <dgm:cxn modelId="{83DF59DD-B9F2-479A-A615-47B3C4AA6814}" srcId="{BB0BFDA8-CF48-4043-AD35-5169143242A4}" destId="{597ED360-7A42-458D-BB7F-840F27ACF059}" srcOrd="3" destOrd="0" parTransId="{E99005FC-3DDB-4ECC-829A-557260D5091C}" sibTransId="{119CC079-D1FA-4345-8D9F-90C634C94DEC}"/>
    <dgm:cxn modelId="{AB0457E9-23DF-4D41-9DFF-2557C4CB4952}" type="presOf" srcId="{40578114-FD30-404B-8556-9BBC21D2FB90}" destId="{4FC9A171-1424-4FC9-B748-8E008BD994C7}" srcOrd="0" destOrd="0" presId="urn:microsoft.com/office/officeart/2008/layout/LinedList"/>
    <dgm:cxn modelId="{A8AC261C-2B22-49AD-B125-650F7026D1DD}" type="presParOf" srcId="{C84004BA-CC6B-4629-8F6E-607DBE3B890A}" destId="{89544E37-B562-409F-A420-D5895887C27E}" srcOrd="0" destOrd="0" presId="urn:microsoft.com/office/officeart/2008/layout/LinedList"/>
    <dgm:cxn modelId="{32AFA93D-BAAD-4318-B5BF-4ADC7E3A1E75}" type="presParOf" srcId="{C84004BA-CC6B-4629-8F6E-607DBE3B890A}" destId="{556D1A34-0CA5-4CE4-8502-42D3861E1146}" srcOrd="1" destOrd="0" presId="urn:microsoft.com/office/officeart/2008/layout/LinedList"/>
    <dgm:cxn modelId="{088216CB-93FD-491A-9CE9-91172862A06A}" type="presParOf" srcId="{556D1A34-0CA5-4CE4-8502-42D3861E1146}" destId="{4FC9A171-1424-4FC9-B748-8E008BD994C7}" srcOrd="0" destOrd="0" presId="urn:microsoft.com/office/officeart/2008/layout/LinedList"/>
    <dgm:cxn modelId="{B7E264D8-9580-4FB9-8253-EF469D508421}" type="presParOf" srcId="{556D1A34-0CA5-4CE4-8502-42D3861E1146}" destId="{7C8B9DF6-FACF-47DD-BC6E-C39CE55E3931}" srcOrd="1" destOrd="0" presId="urn:microsoft.com/office/officeart/2008/layout/LinedList"/>
    <dgm:cxn modelId="{E7261B03-9F90-4C27-B21A-0FF1D8C1E55A}" type="presParOf" srcId="{C84004BA-CC6B-4629-8F6E-607DBE3B890A}" destId="{5576F6D8-B47B-44D3-A0CF-E957B71CE3E0}" srcOrd="2" destOrd="0" presId="urn:microsoft.com/office/officeart/2008/layout/LinedList"/>
    <dgm:cxn modelId="{242F1173-D7A5-4373-ADCA-8D0CA698EBFF}" type="presParOf" srcId="{C84004BA-CC6B-4629-8F6E-607DBE3B890A}" destId="{1CF7F191-03E7-4C02-9CB3-8DCFEDD9052C}" srcOrd="3" destOrd="0" presId="urn:microsoft.com/office/officeart/2008/layout/LinedList"/>
    <dgm:cxn modelId="{816C602B-91C1-428F-B3AD-69BD8C54C690}" type="presParOf" srcId="{1CF7F191-03E7-4C02-9CB3-8DCFEDD9052C}" destId="{AE479829-9E8A-4066-B5E3-A85C3B62ABF4}" srcOrd="0" destOrd="0" presId="urn:microsoft.com/office/officeart/2008/layout/LinedList"/>
    <dgm:cxn modelId="{67A30295-CFD7-4CA3-B891-DE808466E041}" type="presParOf" srcId="{1CF7F191-03E7-4C02-9CB3-8DCFEDD9052C}" destId="{C95ABFF3-6FDE-4BAC-B916-B0EAC714E57B}" srcOrd="1" destOrd="0" presId="urn:microsoft.com/office/officeart/2008/layout/LinedList"/>
    <dgm:cxn modelId="{E49ECB58-0871-4C7D-8B20-986FE90904E4}" type="presParOf" srcId="{C84004BA-CC6B-4629-8F6E-607DBE3B890A}" destId="{40BB9A27-6B60-47F8-B75C-2F67D1000A55}" srcOrd="4" destOrd="0" presId="urn:microsoft.com/office/officeart/2008/layout/LinedList"/>
    <dgm:cxn modelId="{E2CAFEB6-31E2-403A-A52F-3108B6BBAEAE}" type="presParOf" srcId="{C84004BA-CC6B-4629-8F6E-607DBE3B890A}" destId="{5F6C97C3-DD72-4A12-BD64-5836865DEB99}" srcOrd="5" destOrd="0" presId="urn:microsoft.com/office/officeart/2008/layout/LinedList"/>
    <dgm:cxn modelId="{4DF6D178-4BC9-4F48-985C-1D50806B987E}" type="presParOf" srcId="{5F6C97C3-DD72-4A12-BD64-5836865DEB99}" destId="{B9BA96C1-AFB2-40FB-9056-FBFFE3387441}" srcOrd="0" destOrd="0" presId="urn:microsoft.com/office/officeart/2008/layout/LinedList"/>
    <dgm:cxn modelId="{5A2E6DA9-FAC3-449E-9B5E-0505A501758B}" type="presParOf" srcId="{5F6C97C3-DD72-4A12-BD64-5836865DEB99}" destId="{1C85A39F-9063-4346-85FE-94BF5DFCA8C5}" srcOrd="1" destOrd="0" presId="urn:microsoft.com/office/officeart/2008/layout/LinedList"/>
    <dgm:cxn modelId="{39582A55-4B22-4910-90C5-0959076CFC0C}" type="presParOf" srcId="{C84004BA-CC6B-4629-8F6E-607DBE3B890A}" destId="{A8C7A618-36D5-4374-9860-EA6E55B248EC}" srcOrd="6" destOrd="0" presId="urn:microsoft.com/office/officeart/2008/layout/LinedList"/>
    <dgm:cxn modelId="{5DB93654-3F34-42FC-A577-C1EA52C705DB}" type="presParOf" srcId="{C84004BA-CC6B-4629-8F6E-607DBE3B890A}" destId="{E744511C-3A11-4BC7-BC0A-241FFCAB4852}" srcOrd="7" destOrd="0" presId="urn:microsoft.com/office/officeart/2008/layout/LinedList"/>
    <dgm:cxn modelId="{17111715-2BB9-4222-B371-41E70B6D5BFE}" type="presParOf" srcId="{E744511C-3A11-4BC7-BC0A-241FFCAB4852}" destId="{90D833A4-7348-4646-B371-9F87C6D035F4}" srcOrd="0" destOrd="0" presId="urn:microsoft.com/office/officeart/2008/layout/LinedList"/>
    <dgm:cxn modelId="{FC568280-BE6B-4404-B646-B618CB726FCF}" type="presParOf" srcId="{E744511C-3A11-4BC7-BC0A-241FFCAB4852}" destId="{CAEF7DA4-C397-41FF-9417-58076DB07A5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C22F6E-C6D0-4599-9256-D73A82EA238C}"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41F50A93-3B59-4417-B69B-3984602CE8A2}">
      <dgm:prSet/>
      <dgm:spPr/>
      <dgm:t>
        <a:bodyPr/>
        <a:lstStyle/>
        <a:p>
          <a:r>
            <a:rPr lang="uk-UA" dirty="0"/>
            <a:t>Необхідно, щоб до системи можна було звернутися </a:t>
          </a:r>
          <a:r>
            <a:rPr lang="ru-RU" dirty="0"/>
            <a:t>з будь-</a:t>
          </a:r>
          <a:r>
            <a:rPr lang="ru-RU" dirty="0" err="1"/>
            <a:t>якого</a:t>
          </a:r>
          <a:r>
            <a:rPr lang="ru-RU" dirty="0"/>
            <a:t> </a:t>
          </a:r>
          <a:r>
            <a:rPr lang="uk-UA" dirty="0"/>
            <a:t>пристрою.</a:t>
          </a:r>
          <a:endParaRPr lang="en-US" dirty="0"/>
        </a:p>
      </dgm:t>
    </dgm:pt>
    <dgm:pt modelId="{06729784-23B5-4CF2-9349-D34CF9AF7057}" type="parTrans" cxnId="{DB21B5F0-5A0E-42AC-B0AE-84E3C7C6A354}">
      <dgm:prSet/>
      <dgm:spPr/>
      <dgm:t>
        <a:bodyPr/>
        <a:lstStyle/>
        <a:p>
          <a:endParaRPr lang="en-US"/>
        </a:p>
      </dgm:t>
    </dgm:pt>
    <dgm:pt modelId="{66E767E5-1218-49AC-8766-890D0E5381C8}" type="sibTrans" cxnId="{DB21B5F0-5A0E-42AC-B0AE-84E3C7C6A354}">
      <dgm:prSet/>
      <dgm:spPr/>
      <dgm:t>
        <a:bodyPr/>
        <a:lstStyle/>
        <a:p>
          <a:endParaRPr lang="en-US"/>
        </a:p>
      </dgm:t>
    </dgm:pt>
    <dgm:pt modelId="{83C2A580-BDD8-41D4-9909-548C7701A27A}">
      <dgm:prSet/>
      <dgm:spPr/>
      <dgm:t>
        <a:bodyPr/>
        <a:lstStyle/>
        <a:p>
          <a:r>
            <a:rPr lang="uk-UA" dirty="0"/>
            <a:t>Система не повинна вимагати завантаження будь яких додаткових модулів або бібліотек для своєї роботи. </a:t>
          </a:r>
          <a:endParaRPr lang="en-US" dirty="0"/>
        </a:p>
      </dgm:t>
    </dgm:pt>
    <dgm:pt modelId="{C574A557-05AA-42BD-AF43-A9423AD46F33}" type="parTrans" cxnId="{D64AB442-5B5E-41D1-B6AC-40AAC4C6B58D}">
      <dgm:prSet/>
      <dgm:spPr/>
      <dgm:t>
        <a:bodyPr/>
        <a:lstStyle/>
        <a:p>
          <a:endParaRPr lang="en-US"/>
        </a:p>
      </dgm:t>
    </dgm:pt>
    <dgm:pt modelId="{C184558E-0FBF-409E-AA79-2B9C005D0AAA}" type="sibTrans" cxnId="{D64AB442-5B5E-41D1-B6AC-40AAC4C6B58D}">
      <dgm:prSet/>
      <dgm:spPr/>
      <dgm:t>
        <a:bodyPr/>
        <a:lstStyle/>
        <a:p>
          <a:endParaRPr lang="en-US"/>
        </a:p>
      </dgm:t>
    </dgm:pt>
    <dgm:pt modelId="{52D8478C-9FFF-42BC-88A7-FCCF9F140E05}">
      <dgm:prSet/>
      <dgm:spPr/>
      <dgm:t>
        <a:bodyPr/>
        <a:lstStyle/>
        <a:p>
          <a:r>
            <a:rPr lang="uk-UA"/>
            <a:t>Різні компоненти не повинні залежати один від одного, щоб можна було розробляти їх паралельно. </a:t>
          </a:r>
          <a:endParaRPr lang="en-US"/>
        </a:p>
      </dgm:t>
    </dgm:pt>
    <dgm:pt modelId="{04124B1D-475F-41A7-BF95-3C53047FAE03}" type="parTrans" cxnId="{3404628C-0AF2-4E41-8DEA-376DBBD1C2D0}">
      <dgm:prSet/>
      <dgm:spPr/>
      <dgm:t>
        <a:bodyPr/>
        <a:lstStyle/>
        <a:p>
          <a:endParaRPr lang="en-US"/>
        </a:p>
      </dgm:t>
    </dgm:pt>
    <dgm:pt modelId="{295C872D-3AF3-468C-8160-87AD2CB7481A}" type="sibTrans" cxnId="{3404628C-0AF2-4E41-8DEA-376DBBD1C2D0}">
      <dgm:prSet/>
      <dgm:spPr/>
      <dgm:t>
        <a:bodyPr/>
        <a:lstStyle/>
        <a:p>
          <a:endParaRPr lang="en-US"/>
        </a:p>
      </dgm:t>
    </dgm:pt>
    <dgm:pt modelId="{BD7DD1F1-8D52-41D4-A556-0803E938A6AF}">
      <dgm:prSet/>
      <dgm:spPr/>
      <dgm:t>
        <a:bodyPr/>
        <a:lstStyle/>
        <a:p>
          <a:r>
            <a:rPr lang="uk-UA"/>
            <a:t>Система повинна мати зрозумілий користувальницький інтерфейс, оскільки основна аудиторія – це люди, які не дуже гарно працюють з комп’ютерами</a:t>
          </a:r>
          <a:endParaRPr lang="en-US"/>
        </a:p>
      </dgm:t>
    </dgm:pt>
    <dgm:pt modelId="{688C77B2-464A-462D-83DB-0F84430D1288}" type="parTrans" cxnId="{33ECB371-3F5A-4ADE-B6B1-1CC874AC9002}">
      <dgm:prSet/>
      <dgm:spPr/>
      <dgm:t>
        <a:bodyPr/>
        <a:lstStyle/>
        <a:p>
          <a:endParaRPr lang="en-US"/>
        </a:p>
      </dgm:t>
    </dgm:pt>
    <dgm:pt modelId="{C779BAFD-F8D1-41F4-AAF6-3652166AE9AC}" type="sibTrans" cxnId="{33ECB371-3F5A-4ADE-B6B1-1CC874AC9002}">
      <dgm:prSet/>
      <dgm:spPr/>
      <dgm:t>
        <a:bodyPr/>
        <a:lstStyle/>
        <a:p>
          <a:endParaRPr lang="en-US"/>
        </a:p>
      </dgm:t>
    </dgm:pt>
    <dgm:pt modelId="{667E085F-9E43-40FF-B06C-0FA258194FB4}">
      <dgm:prSet/>
      <dgm:spPr/>
      <dgm:t>
        <a:bodyPr/>
        <a:lstStyle/>
        <a:p>
          <a:r>
            <a:rPr lang="uk-UA"/>
            <a:t>Система повинна мати зрозумілий програмний інтерфейс, щоб у майбутньому її можна було легко інтегрувати в іншу систему.</a:t>
          </a:r>
          <a:endParaRPr lang="en-US"/>
        </a:p>
      </dgm:t>
    </dgm:pt>
    <dgm:pt modelId="{A746477D-4AD4-432A-A5FF-58AA4E2AC264}" type="parTrans" cxnId="{3223470B-62CA-4646-A431-493E8A9E8A9C}">
      <dgm:prSet/>
      <dgm:spPr/>
      <dgm:t>
        <a:bodyPr/>
        <a:lstStyle/>
        <a:p>
          <a:endParaRPr lang="en-US"/>
        </a:p>
      </dgm:t>
    </dgm:pt>
    <dgm:pt modelId="{DF4A4429-9103-4CB0-88D9-EA5DDA7018FE}" type="sibTrans" cxnId="{3223470B-62CA-4646-A431-493E8A9E8A9C}">
      <dgm:prSet/>
      <dgm:spPr/>
      <dgm:t>
        <a:bodyPr/>
        <a:lstStyle/>
        <a:p>
          <a:endParaRPr lang="en-US"/>
        </a:p>
      </dgm:t>
    </dgm:pt>
    <dgm:pt modelId="{4F5E22D3-351C-4B46-9764-D85C5057718F}" type="pres">
      <dgm:prSet presAssocID="{50C22F6E-C6D0-4599-9256-D73A82EA238C}" presName="vert0" presStyleCnt="0">
        <dgm:presLayoutVars>
          <dgm:dir/>
          <dgm:animOne val="branch"/>
          <dgm:animLvl val="lvl"/>
        </dgm:presLayoutVars>
      </dgm:prSet>
      <dgm:spPr/>
    </dgm:pt>
    <dgm:pt modelId="{95880BD9-05E4-45E0-8851-35611DDCCF48}" type="pres">
      <dgm:prSet presAssocID="{41F50A93-3B59-4417-B69B-3984602CE8A2}" presName="thickLine" presStyleLbl="alignNode1" presStyleIdx="0" presStyleCnt="5"/>
      <dgm:spPr/>
    </dgm:pt>
    <dgm:pt modelId="{FA84C994-7706-4141-8D2C-0CF7AEBE83B6}" type="pres">
      <dgm:prSet presAssocID="{41F50A93-3B59-4417-B69B-3984602CE8A2}" presName="horz1" presStyleCnt="0"/>
      <dgm:spPr/>
    </dgm:pt>
    <dgm:pt modelId="{B28A11FC-9938-46A0-A0ED-A164E380A13D}" type="pres">
      <dgm:prSet presAssocID="{41F50A93-3B59-4417-B69B-3984602CE8A2}" presName="tx1" presStyleLbl="revTx" presStyleIdx="0" presStyleCnt="5"/>
      <dgm:spPr/>
    </dgm:pt>
    <dgm:pt modelId="{A8DC4F04-8687-4036-A49B-D4DE8902B233}" type="pres">
      <dgm:prSet presAssocID="{41F50A93-3B59-4417-B69B-3984602CE8A2}" presName="vert1" presStyleCnt="0"/>
      <dgm:spPr/>
    </dgm:pt>
    <dgm:pt modelId="{470228D5-F181-4C76-A96F-B3F8779BF303}" type="pres">
      <dgm:prSet presAssocID="{83C2A580-BDD8-41D4-9909-548C7701A27A}" presName="thickLine" presStyleLbl="alignNode1" presStyleIdx="1" presStyleCnt="5"/>
      <dgm:spPr/>
    </dgm:pt>
    <dgm:pt modelId="{57C1BE71-4EBE-4207-A67B-44616870AB07}" type="pres">
      <dgm:prSet presAssocID="{83C2A580-BDD8-41D4-9909-548C7701A27A}" presName="horz1" presStyleCnt="0"/>
      <dgm:spPr/>
    </dgm:pt>
    <dgm:pt modelId="{EB0B6806-5313-4A25-96E2-BCA3D4B8AD4C}" type="pres">
      <dgm:prSet presAssocID="{83C2A580-BDD8-41D4-9909-548C7701A27A}" presName="tx1" presStyleLbl="revTx" presStyleIdx="1" presStyleCnt="5"/>
      <dgm:spPr/>
    </dgm:pt>
    <dgm:pt modelId="{06835827-3EB4-4BA9-A163-08B6B5D81FAE}" type="pres">
      <dgm:prSet presAssocID="{83C2A580-BDD8-41D4-9909-548C7701A27A}" presName="vert1" presStyleCnt="0"/>
      <dgm:spPr/>
    </dgm:pt>
    <dgm:pt modelId="{9D889CE6-A557-4620-87C3-4B01085929C2}" type="pres">
      <dgm:prSet presAssocID="{52D8478C-9FFF-42BC-88A7-FCCF9F140E05}" presName="thickLine" presStyleLbl="alignNode1" presStyleIdx="2" presStyleCnt="5"/>
      <dgm:spPr/>
    </dgm:pt>
    <dgm:pt modelId="{C57BB35C-DC8F-4401-A0C2-E79088981169}" type="pres">
      <dgm:prSet presAssocID="{52D8478C-9FFF-42BC-88A7-FCCF9F140E05}" presName="horz1" presStyleCnt="0"/>
      <dgm:spPr/>
    </dgm:pt>
    <dgm:pt modelId="{B52AA3B1-34DA-4713-BF89-A992769F5960}" type="pres">
      <dgm:prSet presAssocID="{52D8478C-9FFF-42BC-88A7-FCCF9F140E05}" presName="tx1" presStyleLbl="revTx" presStyleIdx="2" presStyleCnt="5"/>
      <dgm:spPr/>
    </dgm:pt>
    <dgm:pt modelId="{1BC77875-C361-4AA4-B453-8B70ECC9353B}" type="pres">
      <dgm:prSet presAssocID="{52D8478C-9FFF-42BC-88A7-FCCF9F140E05}" presName="vert1" presStyleCnt="0"/>
      <dgm:spPr/>
    </dgm:pt>
    <dgm:pt modelId="{DA71EE2C-9F7A-4127-A5AB-945EA8C12F93}" type="pres">
      <dgm:prSet presAssocID="{BD7DD1F1-8D52-41D4-A556-0803E938A6AF}" presName="thickLine" presStyleLbl="alignNode1" presStyleIdx="3" presStyleCnt="5"/>
      <dgm:spPr/>
    </dgm:pt>
    <dgm:pt modelId="{18E31AFD-C7DD-4B74-95BA-7B3549BC5FDB}" type="pres">
      <dgm:prSet presAssocID="{BD7DD1F1-8D52-41D4-A556-0803E938A6AF}" presName="horz1" presStyleCnt="0"/>
      <dgm:spPr/>
    </dgm:pt>
    <dgm:pt modelId="{3BD2368E-CF4F-434F-9059-17C3ADEB0CE6}" type="pres">
      <dgm:prSet presAssocID="{BD7DD1F1-8D52-41D4-A556-0803E938A6AF}" presName="tx1" presStyleLbl="revTx" presStyleIdx="3" presStyleCnt="5"/>
      <dgm:spPr/>
    </dgm:pt>
    <dgm:pt modelId="{418BF6E1-0CDF-4449-9E2C-EAD3896B47AE}" type="pres">
      <dgm:prSet presAssocID="{BD7DD1F1-8D52-41D4-A556-0803E938A6AF}" presName="vert1" presStyleCnt="0"/>
      <dgm:spPr/>
    </dgm:pt>
    <dgm:pt modelId="{DF140FC5-080E-4092-9712-9FAC80FB4E13}" type="pres">
      <dgm:prSet presAssocID="{667E085F-9E43-40FF-B06C-0FA258194FB4}" presName="thickLine" presStyleLbl="alignNode1" presStyleIdx="4" presStyleCnt="5"/>
      <dgm:spPr/>
    </dgm:pt>
    <dgm:pt modelId="{8EE8C10E-5070-457C-8F7D-06664A4C2E0D}" type="pres">
      <dgm:prSet presAssocID="{667E085F-9E43-40FF-B06C-0FA258194FB4}" presName="horz1" presStyleCnt="0"/>
      <dgm:spPr/>
    </dgm:pt>
    <dgm:pt modelId="{9AB25388-5C73-4F39-9671-E8A2FAA52A65}" type="pres">
      <dgm:prSet presAssocID="{667E085F-9E43-40FF-B06C-0FA258194FB4}" presName="tx1" presStyleLbl="revTx" presStyleIdx="4" presStyleCnt="5"/>
      <dgm:spPr/>
    </dgm:pt>
    <dgm:pt modelId="{5E5B6947-0895-4B70-BCB6-3B550BD3C934}" type="pres">
      <dgm:prSet presAssocID="{667E085F-9E43-40FF-B06C-0FA258194FB4}" presName="vert1" presStyleCnt="0"/>
      <dgm:spPr/>
    </dgm:pt>
  </dgm:ptLst>
  <dgm:cxnLst>
    <dgm:cxn modelId="{3223470B-62CA-4646-A431-493E8A9E8A9C}" srcId="{50C22F6E-C6D0-4599-9256-D73A82EA238C}" destId="{667E085F-9E43-40FF-B06C-0FA258194FB4}" srcOrd="4" destOrd="0" parTransId="{A746477D-4AD4-432A-A5FF-58AA4E2AC264}" sibTransId="{DF4A4429-9103-4CB0-88D9-EA5DDA7018FE}"/>
    <dgm:cxn modelId="{DDB13339-1B01-4670-B257-665035DB6855}" type="presOf" srcId="{52D8478C-9FFF-42BC-88A7-FCCF9F140E05}" destId="{B52AA3B1-34DA-4713-BF89-A992769F5960}" srcOrd="0" destOrd="0" presId="urn:microsoft.com/office/officeart/2008/layout/LinedList"/>
    <dgm:cxn modelId="{0054945D-F709-4053-BC39-C0714DB85812}" type="presOf" srcId="{83C2A580-BDD8-41D4-9909-548C7701A27A}" destId="{EB0B6806-5313-4A25-96E2-BCA3D4B8AD4C}" srcOrd="0" destOrd="0" presId="urn:microsoft.com/office/officeart/2008/layout/LinedList"/>
    <dgm:cxn modelId="{D64AB442-5B5E-41D1-B6AC-40AAC4C6B58D}" srcId="{50C22F6E-C6D0-4599-9256-D73A82EA238C}" destId="{83C2A580-BDD8-41D4-9909-548C7701A27A}" srcOrd="1" destOrd="0" parTransId="{C574A557-05AA-42BD-AF43-A9423AD46F33}" sibTransId="{C184558E-0FBF-409E-AA79-2B9C005D0AAA}"/>
    <dgm:cxn modelId="{33ECB371-3F5A-4ADE-B6B1-1CC874AC9002}" srcId="{50C22F6E-C6D0-4599-9256-D73A82EA238C}" destId="{BD7DD1F1-8D52-41D4-A556-0803E938A6AF}" srcOrd="3" destOrd="0" parTransId="{688C77B2-464A-462D-83DB-0F84430D1288}" sibTransId="{C779BAFD-F8D1-41F4-AAF6-3652166AE9AC}"/>
    <dgm:cxn modelId="{17101973-FA31-455D-8FD0-B6AB42884F02}" type="presOf" srcId="{50C22F6E-C6D0-4599-9256-D73A82EA238C}" destId="{4F5E22D3-351C-4B46-9764-D85C5057718F}" srcOrd="0" destOrd="0" presId="urn:microsoft.com/office/officeart/2008/layout/LinedList"/>
    <dgm:cxn modelId="{F4F61F7B-B472-4CA1-8EF7-45C604ED1B94}" type="presOf" srcId="{41F50A93-3B59-4417-B69B-3984602CE8A2}" destId="{B28A11FC-9938-46A0-A0ED-A164E380A13D}" srcOrd="0" destOrd="0" presId="urn:microsoft.com/office/officeart/2008/layout/LinedList"/>
    <dgm:cxn modelId="{3404628C-0AF2-4E41-8DEA-376DBBD1C2D0}" srcId="{50C22F6E-C6D0-4599-9256-D73A82EA238C}" destId="{52D8478C-9FFF-42BC-88A7-FCCF9F140E05}" srcOrd="2" destOrd="0" parTransId="{04124B1D-475F-41A7-BF95-3C53047FAE03}" sibTransId="{295C872D-3AF3-468C-8160-87AD2CB7481A}"/>
    <dgm:cxn modelId="{2C9229B9-F88E-4F5C-B5E5-3A813C06ACF4}" type="presOf" srcId="{BD7DD1F1-8D52-41D4-A556-0803E938A6AF}" destId="{3BD2368E-CF4F-434F-9059-17C3ADEB0CE6}" srcOrd="0" destOrd="0" presId="urn:microsoft.com/office/officeart/2008/layout/LinedList"/>
    <dgm:cxn modelId="{DB21B5F0-5A0E-42AC-B0AE-84E3C7C6A354}" srcId="{50C22F6E-C6D0-4599-9256-D73A82EA238C}" destId="{41F50A93-3B59-4417-B69B-3984602CE8A2}" srcOrd="0" destOrd="0" parTransId="{06729784-23B5-4CF2-9349-D34CF9AF7057}" sibTransId="{66E767E5-1218-49AC-8766-890D0E5381C8}"/>
    <dgm:cxn modelId="{D3EED5F1-370A-48C4-ADD6-72C6E03609FD}" type="presOf" srcId="{667E085F-9E43-40FF-B06C-0FA258194FB4}" destId="{9AB25388-5C73-4F39-9671-E8A2FAA52A65}" srcOrd="0" destOrd="0" presId="urn:microsoft.com/office/officeart/2008/layout/LinedList"/>
    <dgm:cxn modelId="{B162CB70-5B1A-43CE-BCBE-9CB73C66944B}" type="presParOf" srcId="{4F5E22D3-351C-4B46-9764-D85C5057718F}" destId="{95880BD9-05E4-45E0-8851-35611DDCCF48}" srcOrd="0" destOrd="0" presId="urn:microsoft.com/office/officeart/2008/layout/LinedList"/>
    <dgm:cxn modelId="{9F7C2C1D-4F06-40B8-9B9B-87E050BE7F47}" type="presParOf" srcId="{4F5E22D3-351C-4B46-9764-D85C5057718F}" destId="{FA84C994-7706-4141-8D2C-0CF7AEBE83B6}" srcOrd="1" destOrd="0" presId="urn:microsoft.com/office/officeart/2008/layout/LinedList"/>
    <dgm:cxn modelId="{2D540A25-2A63-42DE-83E5-643D1EE2C27A}" type="presParOf" srcId="{FA84C994-7706-4141-8D2C-0CF7AEBE83B6}" destId="{B28A11FC-9938-46A0-A0ED-A164E380A13D}" srcOrd="0" destOrd="0" presId="urn:microsoft.com/office/officeart/2008/layout/LinedList"/>
    <dgm:cxn modelId="{0A74863A-D528-4D45-9E1C-8C557C9DCBFA}" type="presParOf" srcId="{FA84C994-7706-4141-8D2C-0CF7AEBE83B6}" destId="{A8DC4F04-8687-4036-A49B-D4DE8902B233}" srcOrd="1" destOrd="0" presId="urn:microsoft.com/office/officeart/2008/layout/LinedList"/>
    <dgm:cxn modelId="{47134B78-3908-4E9B-9215-C5BAFEB0069F}" type="presParOf" srcId="{4F5E22D3-351C-4B46-9764-D85C5057718F}" destId="{470228D5-F181-4C76-A96F-B3F8779BF303}" srcOrd="2" destOrd="0" presId="urn:microsoft.com/office/officeart/2008/layout/LinedList"/>
    <dgm:cxn modelId="{F39B0B73-CE27-4B37-B544-7D870264606F}" type="presParOf" srcId="{4F5E22D3-351C-4B46-9764-D85C5057718F}" destId="{57C1BE71-4EBE-4207-A67B-44616870AB07}" srcOrd="3" destOrd="0" presId="urn:microsoft.com/office/officeart/2008/layout/LinedList"/>
    <dgm:cxn modelId="{8AE27616-C963-4E52-B202-1A04BC879905}" type="presParOf" srcId="{57C1BE71-4EBE-4207-A67B-44616870AB07}" destId="{EB0B6806-5313-4A25-96E2-BCA3D4B8AD4C}" srcOrd="0" destOrd="0" presId="urn:microsoft.com/office/officeart/2008/layout/LinedList"/>
    <dgm:cxn modelId="{A1897B93-96E0-428A-B609-16129536D145}" type="presParOf" srcId="{57C1BE71-4EBE-4207-A67B-44616870AB07}" destId="{06835827-3EB4-4BA9-A163-08B6B5D81FAE}" srcOrd="1" destOrd="0" presId="urn:microsoft.com/office/officeart/2008/layout/LinedList"/>
    <dgm:cxn modelId="{F7C4BC58-3DD9-4780-9DB9-2244D4824E80}" type="presParOf" srcId="{4F5E22D3-351C-4B46-9764-D85C5057718F}" destId="{9D889CE6-A557-4620-87C3-4B01085929C2}" srcOrd="4" destOrd="0" presId="urn:microsoft.com/office/officeart/2008/layout/LinedList"/>
    <dgm:cxn modelId="{26968341-B511-4D5E-9F25-BDFBE51E65AB}" type="presParOf" srcId="{4F5E22D3-351C-4B46-9764-D85C5057718F}" destId="{C57BB35C-DC8F-4401-A0C2-E79088981169}" srcOrd="5" destOrd="0" presId="urn:microsoft.com/office/officeart/2008/layout/LinedList"/>
    <dgm:cxn modelId="{6D31239B-8191-4474-904E-708407232F31}" type="presParOf" srcId="{C57BB35C-DC8F-4401-A0C2-E79088981169}" destId="{B52AA3B1-34DA-4713-BF89-A992769F5960}" srcOrd="0" destOrd="0" presId="urn:microsoft.com/office/officeart/2008/layout/LinedList"/>
    <dgm:cxn modelId="{B9CA0A41-6765-4393-8D0C-F75F3DF05C5A}" type="presParOf" srcId="{C57BB35C-DC8F-4401-A0C2-E79088981169}" destId="{1BC77875-C361-4AA4-B453-8B70ECC9353B}" srcOrd="1" destOrd="0" presId="urn:microsoft.com/office/officeart/2008/layout/LinedList"/>
    <dgm:cxn modelId="{10DE9E98-663B-490C-9F39-4CEF30447146}" type="presParOf" srcId="{4F5E22D3-351C-4B46-9764-D85C5057718F}" destId="{DA71EE2C-9F7A-4127-A5AB-945EA8C12F93}" srcOrd="6" destOrd="0" presId="urn:microsoft.com/office/officeart/2008/layout/LinedList"/>
    <dgm:cxn modelId="{C330FFB8-E58A-47F5-B828-0456358C749A}" type="presParOf" srcId="{4F5E22D3-351C-4B46-9764-D85C5057718F}" destId="{18E31AFD-C7DD-4B74-95BA-7B3549BC5FDB}" srcOrd="7" destOrd="0" presId="urn:microsoft.com/office/officeart/2008/layout/LinedList"/>
    <dgm:cxn modelId="{494235D2-E033-42F8-990C-2B5EC7C7997B}" type="presParOf" srcId="{18E31AFD-C7DD-4B74-95BA-7B3549BC5FDB}" destId="{3BD2368E-CF4F-434F-9059-17C3ADEB0CE6}" srcOrd="0" destOrd="0" presId="urn:microsoft.com/office/officeart/2008/layout/LinedList"/>
    <dgm:cxn modelId="{B6544789-83D6-4154-959B-7F613E05B0CC}" type="presParOf" srcId="{18E31AFD-C7DD-4B74-95BA-7B3549BC5FDB}" destId="{418BF6E1-0CDF-4449-9E2C-EAD3896B47AE}" srcOrd="1" destOrd="0" presId="urn:microsoft.com/office/officeart/2008/layout/LinedList"/>
    <dgm:cxn modelId="{16F1F164-B75A-4F32-825E-DBE104B40CD5}" type="presParOf" srcId="{4F5E22D3-351C-4B46-9764-D85C5057718F}" destId="{DF140FC5-080E-4092-9712-9FAC80FB4E13}" srcOrd="8" destOrd="0" presId="urn:microsoft.com/office/officeart/2008/layout/LinedList"/>
    <dgm:cxn modelId="{D9EA0583-DB38-4F7B-94E6-3B14F0733DB7}" type="presParOf" srcId="{4F5E22D3-351C-4B46-9764-D85C5057718F}" destId="{8EE8C10E-5070-457C-8F7D-06664A4C2E0D}" srcOrd="9" destOrd="0" presId="urn:microsoft.com/office/officeart/2008/layout/LinedList"/>
    <dgm:cxn modelId="{B8E8B54C-6FDE-4B97-8959-469974EB82F5}" type="presParOf" srcId="{8EE8C10E-5070-457C-8F7D-06664A4C2E0D}" destId="{9AB25388-5C73-4F39-9671-E8A2FAA52A65}" srcOrd="0" destOrd="0" presId="urn:microsoft.com/office/officeart/2008/layout/LinedList"/>
    <dgm:cxn modelId="{2F36ED3A-D6C8-4719-8C7D-CAF8DDB39CEB}" type="presParOf" srcId="{8EE8C10E-5070-457C-8F7D-06664A4C2E0D}" destId="{5E5B6947-0895-4B70-BCB6-3B550BD3C93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70CB6C-3121-4513-A7D3-C63EF50D56D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EBEFEFF-95E6-4081-B5C5-BCC8EE51D02E}">
      <dgm:prSet/>
      <dgm:spPr/>
      <dgm:t>
        <a:bodyPr/>
        <a:lstStyle/>
        <a:p>
          <a:r>
            <a:rPr lang="uk-UA" dirty="0"/>
            <a:t>Щоб система задовольняла усім вимогам, було вирішено зробити веб додаток, який використовує попередньо навчені моделі згорткових нейронних мереж</a:t>
          </a:r>
          <a:endParaRPr lang="en-US" dirty="0"/>
        </a:p>
      </dgm:t>
    </dgm:pt>
    <dgm:pt modelId="{7E0828E4-549C-4661-96FA-DB6F06EE4FD9}" type="parTrans" cxnId="{F8E7AAC3-8353-4255-9D8C-2EE394D0C85F}">
      <dgm:prSet/>
      <dgm:spPr/>
      <dgm:t>
        <a:bodyPr/>
        <a:lstStyle/>
        <a:p>
          <a:endParaRPr lang="en-US"/>
        </a:p>
      </dgm:t>
    </dgm:pt>
    <dgm:pt modelId="{2A5A704A-41A4-400A-9AEE-1BCDCE296983}" type="sibTrans" cxnId="{F8E7AAC3-8353-4255-9D8C-2EE394D0C85F}">
      <dgm:prSet/>
      <dgm:spPr/>
      <dgm:t>
        <a:bodyPr/>
        <a:lstStyle/>
        <a:p>
          <a:endParaRPr lang="en-US"/>
        </a:p>
      </dgm:t>
    </dgm:pt>
    <dgm:pt modelId="{F4C985D2-F245-4BAF-91F7-E7C6774ADFFD}">
      <dgm:prSet/>
      <dgm:spPr/>
      <dgm:t>
        <a:bodyPr/>
        <a:lstStyle/>
        <a:p>
          <a:r>
            <a:rPr lang="ru-RU"/>
            <a:t>Особливості такої моделі полягають в тому, що користувач відправляє певний запит на сервер, де той системно обробляється і кінцевий результат відсилається клієнту. </a:t>
          </a:r>
          <a:endParaRPr lang="en-US"/>
        </a:p>
      </dgm:t>
    </dgm:pt>
    <dgm:pt modelId="{B9251CB8-B3F5-40C0-9CDE-488ADC5869E1}" type="parTrans" cxnId="{88E6318F-4892-4B60-B9A9-60A8D9AE7439}">
      <dgm:prSet/>
      <dgm:spPr/>
      <dgm:t>
        <a:bodyPr/>
        <a:lstStyle/>
        <a:p>
          <a:endParaRPr lang="en-US"/>
        </a:p>
      </dgm:t>
    </dgm:pt>
    <dgm:pt modelId="{BC217753-2B6B-4CE9-B60E-EB66CE6E0B4F}" type="sibTrans" cxnId="{88E6318F-4892-4B60-B9A9-60A8D9AE7439}">
      <dgm:prSet/>
      <dgm:spPr/>
      <dgm:t>
        <a:bodyPr/>
        <a:lstStyle/>
        <a:p>
          <a:endParaRPr lang="en-US"/>
        </a:p>
      </dgm:t>
    </dgm:pt>
    <dgm:pt modelId="{DD3CA0C5-8D6D-45F8-B3F7-925A6328C34B}" type="pres">
      <dgm:prSet presAssocID="{7C70CB6C-3121-4513-A7D3-C63EF50D56D9}" presName="vert0" presStyleCnt="0">
        <dgm:presLayoutVars>
          <dgm:dir/>
          <dgm:animOne val="branch"/>
          <dgm:animLvl val="lvl"/>
        </dgm:presLayoutVars>
      </dgm:prSet>
      <dgm:spPr/>
    </dgm:pt>
    <dgm:pt modelId="{56DBB54B-6EFD-49B5-96A6-9520651E1D53}" type="pres">
      <dgm:prSet presAssocID="{5EBEFEFF-95E6-4081-B5C5-BCC8EE51D02E}" presName="thickLine" presStyleLbl="alignNode1" presStyleIdx="0" presStyleCnt="2"/>
      <dgm:spPr/>
    </dgm:pt>
    <dgm:pt modelId="{4DAFC059-4DB1-4073-88D1-0EE934DB6C7D}" type="pres">
      <dgm:prSet presAssocID="{5EBEFEFF-95E6-4081-B5C5-BCC8EE51D02E}" presName="horz1" presStyleCnt="0"/>
      <dgm:spPr/>
    </dgm:pt>
    <dgm:pt modelId="{9DD30E14-45DB-4080-8369-B8B34B8B7F33}" type="pres">
      <dgm:prSet presAssocID="{5EBEFEFF-95E6-4081-B5C5-BCC8EE51D02E}" presName="tx1" presStyleLbl="revTx" presStyleIdx="0" presStyleCnt="2"/>
      <dgm:spPr/>
    </dgm:pt>
    <dgm:pt modelId="{953A1B57-3C8B-4D26-96B3-4E5DE61587B5}" type="pres">
      <dgm:prSet presAssocID="{5EBEFEFF-95E6-4081-B5C5-BCC8EE51D02E}" presName="vert1" presStyleCnt="0"/>
      <dgm:spPr/>
    </dgm:pt>
    <dgm:pt modelId="{2732FA78-82C7-4CA0-A7D9-ED32E0F83B4A}" type="pres">
      <dgm:prSet presAssocID="{F4C985D2-F245-4BAF-91F7-E7C6774ADFFD}" presName="thickLine" presStyleLbl="alignNode1" presStyleIdx="1" presStyleCnt="2"/>
      <dgm:spPr/>
    </dgm:pt>
    <dgm:pt modelId="{7B4AE091-7F82-4336-AD58-EB9A7CB74A36}" type="pres">
      <dgm:prSet presAssocID="{F4C985D2-F245-4BAF-91F7-E7C6774ADFFD}" presName="horz1" presStyleCnt="0"/>
      <dgm:spPr/>
    </dgm:pt>
    <dgm:pt modelId="{BEF1D0B9-8F22-4DE3-B10B-1913CBDA638D}" type="pres">
      <dgm:prSet presAssocID="{F4C985D2-F245-4BAF-91F7-E7C6774ADFFD}" presName="tx1" presStyleLbl="revTx" presStyleIdx="1" presStyleCnt="2"/>
      <dgm:spPr/>
    </dgm:pt>
    <dgm:pt modelId="{F4E18543-816D-4430-8AD7-13DFE23992E9}" type="pres">
      <dgm:prSet presAssocID="{F4C985D2-F245-4BAF-91F7-E7C6774ADFFD}" presName="vert1" presStyleCnt="0"/>
      <dgm:spPr/>
    </dgm:pt>
  </dgm:ptLst>
  <dgm:cxnLst>
    <dgm:cxn modelId="{C9927947-85EE-45A2-BF57-3D17C8E17754}" type="presOf" srcId="{F4C985D2-F245-4BAF-91F7-E7C6774ADFFD}" destId="{BEF1D0B9-8F22-4DE3-B10B-1913CBDA638D}" srcOrd="0" destOrd="0" presId="urn:microsoft.com/office/officeart/2008/layout/LinedList"/>
    <dgm:cxn modelId="{9FFB3B51-D7AE-4701-BF99-1D102C07DD50}" type="presOf" srcId="{7C70CB6C-3121-4513-A7D3-C63EF50D56D9}" destId="{DD3CA0C5-8D6D-45F8-B3F7-925A6328C34B}" srcOrd="0" destOrd="0" presId="urn:microsoft.com/office/officeart/2008/layout/LinedList"/>
    <dgm:cxn modelId="{88E6318F-4892-4B60-B9A9-60A8D9AE7439}" srcId="{7C70CB6C-3121-4513-A7D3-C63EF50D56D9}" destId="{F4C985D2-F245-4BAF-91F7-E7C6774ADFFD}" srcOrd="1" destOrd="0" parTransId="{B9251CB8-B3F5-40C0-9CDE-488ADC5869E1}" sibTransId="{BC217753-2B6B-4CE9-B60E-EB66CE6E0B4F}"/>
    <dgm:cxn modelId="{CE40BFB7-3DB0-46A5-9B58-929805276DCC}" type="presOf" srcId="{5EBEFEFF-95E6-4081-B5C5-BCC8EE51D02E}" destId="{9DD30E14-45DB-4080-8369-B8B34B8B7F33}" srcOrd="0" destOrd="0" presId="urn:microsoft.com/office/officeart/2008/layout/LinedList"/>
    <dgm:cxn modelId="{F8E7AAC3-8353-4255-9D8C-2EE394D0C85F}" srcId="{7C70CB6C-3121-4513-A7D3-C63EF50D56D9}" destId="{5EBEFEFF-95E6-4081-B5C5-BCC8EE51D02E}" srcOrd="0" destOrd="0" parTransId="{7E0828E4-549C-4661-96FA-DB6F06EE4FD9}" sibTransId="{2A5A704A-41A4-400A-9AEE-1BCDCE296983}"/>
    <dgm:cxn modelId="{FDF24018-3443-4C3F-B8BD-B508392CA789}" type="presParOf" srcId="{DD3CA0C5-8D6D-45F8-B3F7-925A6328C34B}" destId="{56DBB54B-6EFD-49B5-96A6-9520651E1D53}" srcOrd="0" destOrd="0" presId="urn:microsoft.com/office/officeart/2008/layout/LinedList"/>
    <dgm:cxn modelId="{12052726-E37F-4E34-9CE9-D8201D050C4B}" type="presParOf" srcId="{DD3CA0C5-8D6D-45F8-B3F7-925A6328C34B}" destId="{4DAFC059-4DB1-4073-88D1-0EE934DB6C7D}" srcOrd="1" destOrd="0" presId="urn:microsoft.com/office/officeart/2008/layout/LinedList"/>
    <dgm:cxn modelId="{772B0CB3-761D-4068-A54C-3198B959520F}" type="presParOf" srcId="{4DAFC059-4DB1-4073-88D1-0EE934DB6C7D}" destId="{9DD30E14-45DB-4080-8369-B8B34B8B7F33}" srcOrd="0" destOrd="0" presId="urn:microsoft.com/office/officeart/2008/layout/LinedList"/>
    <dgm:cxn modelId="{A01DB05A-250C-436B-A38D-979CC8CC2CB3}" type="presParOf" srcId="{4DAFC059-4DB1-4073-88D1-0EE934DB6C7D}" destId="{953A1B57-3C8B-4D26-96B3-4E5DE61587B5}" srcOrd="1" destOrd="0" presId="urn:microsoft.com/office/officeart/2008/layout/LinedList"/>
    <dgm:cxn modelId="{332A525C-10AD-42B8-B02D-48720B476402}" type="presParOf" srcId="{DD3CA0C5-8D6D-45F8-B3F7-925A6328C34B}" destId="{2732FA78-82C7-4CA0-A7D9-ED32E0F83B4A}" srcOrd="2" destOrd="0" presId="urn:microsoft.com/office/officeart/2008/layout/LinedList"/>
    <dgm:cxn modelId="{56D2618D-4CC5-4FE8-96F3-72F1A9DAF0AE}" type="presParOf" srcId="{DD3CA0C5-8D6D-45F8-B3F7-925A6328C34B}" destId="{7B4AE091-7F82-4336-AD58-EB9A7CB74A36}" srcOrd="3" destOrd="0" presId="urn:microsoft.com/office/officeart/2008/layout/LinedList"/>
    <dgm:cxn modelId="{2073A10A-F279-4BFE-8DCD-FD91608C2EDD}" type="presParOf" srcId="{7B4AE091-7F82-4336-AD58-EB9A7CB74A36}" destId="{BEF1D0B9-8F22-4DE3-B10B-1913CBDA638D}" srcOrd="0" destOrd="0" presId="urn:microsoft.com/office/officeart/2008/layout/LinedList"/>
    <dgm:cxn modelId="{D400A056-DC4C-4F0F-A8D3-1605A36BE958}" type="presParOf" srcId="{7B4AE091-7F82-4336-AD58-EB9A7CB74A36}" destId="{F4E18543-816D-4430-8AD7-13DFE23992E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CE1728-BAA2-49A9-8EF8-22929E94208F}"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3B44470D-9B5C-48FE-8D33-D1FFA5A69EB5}">
      <dgm:prSet/>
      <dgm:spPr/>
      <dgm:t>
        <a:bodyPr/>
        <a:lstStyle/>
        <a:p>
          <a:r>
            <a:rPr lang="uk-UA" noProof="0"/>
            <a:t>Виконано</a:t>
          </a:r>
          <a:r>
            <a:rPr lang="ru-RU"/>
            <a:t> </a:t>
          </a:r>
          <a:r>
            <a:rPr lang="uk-UA" noProof="0"/>
            <a:t>попередній</a:t>
          </a:r>
          <a:r>
            <a:rPr lang="ru-RU"/>
            <a:t> </a:t>
          </a:r>
          <a:r>
            <a:rPr lang="uk-UA" noProof="0"/>
            <a:t>аналіз</a:t>
          </a:r>
          <a:r>
            <a:rPr lang="ru-RU"/>
            <a:t> та </a:t>
          </a:r>
          <a:r>
            <a:rPr lang="uk-UA" noProof="0"/>
            <a:t>обробку вхідних зображень для подальшого використання у роботі</a:t>
          </a:r>
          <a:r>
            <a:rPr lang="ru-RU"/>
            <a:t>.</a:t>
          </a:r>
          <a:endParaRPr lang="en-US" dirty="0"/>
        </a:p>
      </dgm:t>
    </dgm:pt>
    <dgm:pt modelId="{E1847581-240A-4ADD-8DEE-3EC3A0BA0143}" type="parTrans" cxnId="{83A43D72-A879-4C0F-93F0-BDDAB9D14D13}">
      <dgm:prSet/>
      <dgm:spPr/>
      <dgm:t>
        <a:bodyPr/>
        <a:lstStyle/>
        <a:p>
          <a:endParaRPr lang="en-US"/>
        </a:p>
      </dgm:t>
    </dgm:pt>
    <dgm:pt modelId="{7E337496-0416-4A53-B2DE-C8C35B85ECB8}" type="sibTrans" cxnId="{83A43D72-A879-4C0F-93F0-BDDAB9D14D13}">
      <dgm:prSet/>
      <dgm:spPr/>
      <dgm:t>
        <a:bodyPr/>
        <a:lstStyle/>
        <a:p>
          <a:endParaRPr lang="en-US"/>
        </a:p>
      </dgm:t>
    </dgm:pt>
    <dgm:pt modelId="{B2A34622-7CD3-46C7-B086-EBE5E4DE3D70}">
      <dgm:prSet/>
      <dgm:spPr/>
      <dgm:t>
        <a:bodyPr/>
        <a:lstStyle/>
        <a:p>
          <a:r>
            <a:rPr lang="ru-RU" dirty="0" err="1"/>
            <a:t>Вивчено</a:t>
          </a:r>
          <a:r>
            <a:rPr lang="ru-RU" dirty="0"/>
            <a:t> </a:t>
          </a:r>
          <a:r>
            <a:rPr lang="ru-RU" dirty="0" err="1"/>
            <a:t>теоретичні</a:t>
          </a:r>
          <a:r>
            <a:rPr lang="ru-RU" dirty="0"/>
            <a:t> </a:t>
          </a:r>
          <a:r>
            <a:rPr lang="ru-RU" dirty="0" err="1"/>
            <a:t>основи</a:t>
          </a:r>
          <a:r>
            <a:rPr lang="ru-RU" dirty="0"/>
            <a:t> </a:t>
          </a:r>
          <a:r>
            <a:rPr lang="ru-RU" dirty="0" err="1"/>
            <a:t>нейронних</a:t>
          </a:r>
          <a:r>
            <a:rPr lang="ru-RU" dirty="0"/>
            <a:t> мереж.</a:t>
          </a:r>
          <a:endParaRPr lang="en-US" dirty="0"/>
        </a:p>
      </dgm:t>
    </dgm:pt>
    <dgm:pt modelId="{260F773B-D564-400F-BBF3-A35129C8C2CF}" type="parTrans" cxnId="{7F35A711-4558-4065-BA7A-56E5AB9844E6}">
      <dgm:prSet/>
      <dgm:spPr/>
      <dgm:t>
        <a:bodyPr/>
        <a:lstStyle/>
        <a:p>
          <a:endParaRPr lang="ru-RU"/>
        </a:p>
      </dgm:t>
    </dgm:pt>
    <dgm:pt modelId="{3B9E131F-8EB3-4281-9843-B4F95C9DB6B1}" type="sibTrans" cxnId="{7F35A711-4558-4065-BA7A-56E5AB9844E6}">
      <dgm:prSet/>
      <dgm:spPr/>
      <dgm:t>
        <a:bodyPr/>
        <a:lstStyle/>
        <a:p>
          <a:endParaRPr lang="ru-RU"/>
        </a:p>
      </dgm:t>
    </dgm:pt>
    <dgm:pt modelId="{C9CD9DDE-E723-4896-B660-DF58BE13E0CB}">
      <dgm:prSet/>
      <dgm:spPr/>
      <dgm:t>
        <a:bodyPr/>
        <a:lstStyle/>
        <a:p>
          <a:r>
            <a:rPr lang="ru-RU" dirty="0" err="1"/>
            <a:t>Виконано</a:t>
          </a:r>
          <a:r>
            <a:rPr lang="ru-RU" dirty="0"/>
            <a:t> </a:t>
          </a:r>
          <a:r>
            <a:rPr lang="ru-RU" dirty="0" err="1"/>
            <a:t>порівняльний</a:t>
          </a:r>
          <a:r>
            <a:rPr lang="ru-RU" dirty="0"/>
            <a:t> </a:t>
          </a:r>
          <a:r>
            <a:rPr lang="ru-RU" dirty="0" err="1"/>
            <a:t>аналіз</a:t>
          </a:r>
          <a:r>
            <a:rPr lang="ru-RU" dirty="0"/>
            <a:t> </a:t>
          </a:r>
          <a:r>
            <a:rPr lang="ru-RU" dirty="0" err="1"/>
            <a:t>найбільш</a:t>
          </a:r>
          <a:r>
            <a:rPr lang="ru-RU" dirty="0"/>
            <a:t> </a:t>
          </a:r>
          <a:r>
            <a:rPr lang="ru-RU" dirty="0" err="1"/>
            <a:t>популярних</a:t>
          </a:r>
          <a:r>
            <a:rPr lang="ru-RU" dirty="0"/>
            <a:t> </a:t>
          </a:r>
          <a:r>
            <a:rPr lang="uk-UA" dirty="0" err="1"/>
            <a:t>архітектур</a:t>
          </a:r>
          <a:r>
            <a:rPr lang="uk-UA" dirty="0"/>
            <a:t> </a:t>
          </a:r>
          <a:r>
            <a:rPr lang="uk-UA" dirty="0" err="1"/>
            <a:t>згорткових</a:t>
          </a:r>
          <a:r>
            <a:rPr lang="uk-UA" dirty="0"/>
            <a:t> </a:t>
          </a:r>
          <a:r>
            <a:rPr lang="ru-RU" dirty="0" err="1"/>
            <a:t>нейронних</a:t>
          </a:r>
          <a:r>
            <a:rPr lang="ru-RU" dirty="0"/>
            <a:t> </a:t>
          </a:r>
          <a:r>
            <a:rPr lang="uk-UA" dirty="0"/>
            <a:t> мереж</a:t>
          </a:r>
          <a:r>
            <a:rPr lang="ru-RU" dirty="0"/>
            <a:t>. </a:t>
          </a:r>
          <a:endParaRPr lang="en-US" dirty="0"/>
        </a:p>
      </dgm:t>
    </dgm:pt>
    <dgm:pt modelId="{1243D084-A115-46CB-8819-0AD77410A65E}" type="parTrans" cxnId="{DEAE9332-CAE8-4F24-B70C-07D71C9BF751}">
      <dgm:prSet/>
      <dgm:spPr/>
      <dgm:t>
        <a:bodyPr/>
        <a:lstStyle/>
        <a:p>
          <a:endParaRPr lang="ru-RU"/>
        </a:p>
      </dgm:t>
    </dgm:pt>
    <dgm:pt modelId="{60E9A96D-8405-41D0-9AE8-37AAA58507A7}" type="sibTrans" cxnId="{DEAE9332-CAE8-4F24-B70C-07D71C9BF751}">
      <dgm:prSet/>
      <dgm:spPr/>
      <dgm:t>
        <a:bodyPr/>
        <a:lstStyle/>
        <a:p>
          <a:endParaRPr lang="ru-RU"/>
        </a:p>
      </dgm:t>
    </dgm:pt>
    <dgm:pt modelId="{AB5843F0-5885-4109-8469-EA5A55526B38}">
      <dgm:prSet/>
      <dgm:spPr/>
      <dgm:t>
        <a:bodyPr/>
        <a:lstStyle/>
        <a:p>
          <a:r>
            <a:rPr lang="uk-UA" noProof="0" dirty="0"/>
            <a:t>Застосовано навчені моделі </a:t>
          </a:r>
          <a:r>
            <a:rPr lang="uk-UA" noProof="0" dirty="0" err="1"/>
            <a:t>згорткових</a:t>
          </a:r>
          <a:r>
            <a:rPr lang="uk-UA" noProof="0" dirty="0"/>
            <a:t> нейронних мереж для класифікації пошкоджень на склі авто. </a:t>
          </a:r>
        </a:p>
      </dgm:t>
    </dgm:pt>
    <dgm:pt modelId="{CB637FBC-BAFB-4C9A-9F47-1B0016AA0AE0}" type="parTrans" cxnId="{B9452318-D972-4692-8F0C-CB062988D6A2}">
      <dgm:prSet/>
      <dgm:spPr/>
      <dgm:t>
        <a:bodyPr/>
        <a:lstStyle/>
        <a:p>
          <a:endParaRPr lang="ru-RU"/>
        </a:p>
      </dgm:t>
    </dgm:pt>
    <dgm:pt modelId="{8A9C2122-2178-4873-A852-C135518C21C5}" type="sibTrans" cxnId="{B9452318-D972-4692-8F0C-CB062988D6A2}">
      <dgm:prSet/>
      <dgm:spPr/>
      <dgm:t>
        <a:bodyPr/>
        <a:lstStyle/>
        <a:p>
          <a:endParaRPr lang="ru-RU"/>
        </a:p>
      </dgm:t>
    </dgm:pt>
    <dgm:pt modelId="{1D3C5616-CE55-43B6-AF5F-16DAEB0651C6}">
      <dgm:prSet/>
      <dgm:spPr/>
      <dgm:t>
        <a:bodyPr/>
        <a:lstStyle/>
        <a:p>
          <a:r>
            <a:rPr lang="ru-RU" dirty="0" err="1"/>
            <a:t>Обрано</a:t>
          </a:r>
          <a:r>
            <a:rPr lang="ru-RU" dirty="0"/>
            <a:t> </a:t>
          </a:r>
          <a:r>
            <a:rPr lang="ru-RU" dirty="0" err="1"/>
            <a:t>найкращі</a:t>
          </a:r>
          <a:r>
            <a:rPr lang="ru-RU" dirty="0"/>
            <a:t> </a:t>
          </a:r>
          <a:r>
            <a:rPr lang="ru-RU" dirty="0" err="1"/>
            <a:t>моделі</a:t>
          </a:r>
          <a:r>
            <a:rPr lang="ru-RU" dirty="0"/>
            <a:t> за метриками </a:t>
          </a:r>
          <a:r>
            <a:rPr lang="ru-RU" dirty="0" err="1"/>
            <a:t>якості</a:t>
          </a:r>
          <a:r>
            <a:rPr lang="ru-RU" dirty="0"/>
            <a:t> для </a:t>
          </a:r>
          <a:r>
            <a:rPr lang="ru-RU" dirty="0" err="1"/>
            <a:t>вирішення</a:t>
          </a:r>
          <a:r>
            <a:rPr lang="ru-RU" dirty="0"/>
            <a:t> </a:t>
          </a:r>
          <a:r>
            <a:rPr lang="ru-RU" dirty="0" err="1"/>
            <a:t>практичної</a:t>
          </a:r>
          <a:r>
            <a:rPr lang="ru-RU" dirty="0"/>
            <a:t> </a:t>
          </a:r>
          <a:r>
            <a:rPr lang="ru-RU" dirty="0" err="1"/>
            <a:t>задачі</a:t>
          </a:r>
          <a:r>
            <a:rPr lang="uk-UA" noProof="0" dirty="0"/>
            <a:t>. </a:t>
          </a:r>
        </a:p>
      </dgm:t>
    </dgm:pt>
    <dgm:pt modelId="{D89CE82E-8FFD-4B17-9199-ED90B7FBFA99}" type="parTrans" cxnId="{E2248405-2B56-41B8-9A7F-C692F6E51ECA}">
      <dgm:prSet/>
      <dgm:spPr/>
      <dgm:t>
        <a:bodyPr/>
        <a:lstStyle/>
        <a:p>
          <a:endParaRPr lang="ru-RU"/>
        </a:p>
      </dgm:t>
    </dgm:pt>
    <dgm:pt modelId="{49D97F76-9ECD-4383-9217-1D5FEFC75D73}" type="sibTrans" cxnId="{E2248405-2B56-41B8-9A7F-C692F6E51ECA}">
      <dgm:prSet/>
      <dgm:spPr/>
      <dgm:t>
        <a:bodyPr/>
        <a:lstStyle/>
        <a:p>
          <a:endParaRPr lang="ru-RU"/>
        </a:p>
      </dgm:t>
    </dgm:pt>
    <dgm:pt modelId="{F3D7B496-1129-4649-824A-CCD1CD8ECFF5}">
      <dgm:prSet/>
      <dgm:spPr/>
      <dgm:t>
        <a:bodyPr/>
        <a:lstStyle/>
        <a:p>
          <a:r>
            <a:rPr lang="ru-RU" dirty="0" err="1"/>
            <a:t>Розроблено</a:t>
          </a:r>
          <a:r>
            <a:rPr lang="ru-RU" dirty="0"/>
            <a:t> систему для </a:t>
          </a:r>
          <a:r>
            <a:rPr lang="ru-RU" dirty="0" err="1"/>
            <a:t>зручної</a:t>
          </a:r>
          <a:r>
            <a:rPr lang="ru-RU" dirty="0"/>
            <a:t> </a:t>
          </a:r>
          <a:r>
            <a:rPr lang="ru-RU" dirty="0" err="1"/>
            <a:t>класифікації</a:t>
          </a:r>
          <a:r>
            <a:rPr lang="ru-RU" dirty="0"/>
            <a:t> </a:t>
          </a:r>
          <a:r>
            <a:rPr lang="ru-RU" dirty="0" err="1"/>
            <a:t>пошкоджень</a:t>
          </a:r>
          <a:r>
            <a:rPr lang="ru-RU" dirty="0"/>
            <a:t> на </a:t>
          </a:r>
          <a:r>
            <a:rPr lang="ru-RU" dirty="0" err="1"/>
            <a:t>склі</a:t>
          </a:r>
          <a:r>
            <a:rPr lang="ru-RU" dirty="0"/>
            <a:t> </a:t>
          </a:r>
          <a:r>
            <a:rPr lang="ru-RU" dirty="0" err="1"/>
            <a:t>автомобіля</a:t>
          </a:r>
          <a:r>
            <a:rPr lang="ru-RU" dirty="0"/>
            <a:t>.</a:t>
          </a:r>
          <a:endParaRPr lang="en-US" dirty="0"/>
        </a:p>
      </dgm:t>
    </dgm:pt>
    <dgm:pt modelId="{9CD98746-B9EF-4A42-B7D5-9FACE5049A93}" type="parTrans" cxnId="{EECC7E26-E719-4BF0-94D7-401BC72D53C0}">
      <dgm:prSet/>
      <dgm:spPr/>
      <dgm:t>
        <a:bodyPr/>
        <a:lstStyle/>
        <a:p>
          <a:endParaRPr lang="ru-RU"/>
        </a:p>
      </dgm:t>
    </dgm:pt>
    <dgm:pt modelId="{B505467D-D399-4533-A888-98A8BC5BA126}" type="sibTrans" cxnId="{EECC7E26-E719-4BF0-94D7-401BC72D53C0}">
      <dgm:prSet/>
      <dgm:spPr/>
      <dgm:t>
        <a:bodyPr/>
        <a:lstStyle/>
        <a:p>
          <a:endParaRPr lang="ru-RU"/>
        </a:p>
      </dgm:t>
    </dgm:pt>
    <dgm:pt modelId="{3AC35AA4-E910-4CA5-9D70-0E30DCF0EA50}" type="pres">
      <dgm:prSet presAssocID="{4ECE1728-BAA2-49A9-8EF8-22929E94208F}" presName="vert0" presStyleCnt="0">
        <dgm:presLayoutVars>
          <dgm:dir/>
          <dgm:animOne val="branch"/>
          <dgm:animLvl val="lvl"/>
        </dgm:presLayoutVars>
      </dgm:prSet>
      <dgm:spPr/>
    </dgm:pt>
    <dgm:pt modelId="{769651E9-FAE7-4786-A5E6-85B65A60815A}" type="pres">
      <dgm:prSet presAssocID="{3B44470D-9B5C-48FE-8D33-D1FFA5A69EB5}" presName="thickLine" presStyleLbl="alignNode1" presStyleIdx="0" presStyleCnt="6"/>
      <dgm:spPr/>
    </dgm:pt>
    <dgm:pt modelId="{D72294D7-0248-4A7E-88E6-9E9A97BA9FA2}" type="pres">
      <dgm:prSet presAssocID="{3B44470D-9B5C-48FE-8D33-D1FFA5A69EB5}" presName="horz1" presStyleCnt="0"/>
      <dgm:spPr/>
    </dgm:pt>
    <dgm:pt modelId="{01807395-E251-44FC-8184-DEC92794D3ED}" type="pres">
      <dgm:prSet presAssocID="{3B44470D-9B5C-48FE-8D33-D1FFA5A69EB5}" presName="tx1" presStyleLbl="revTx" presStyleIdx="0" presStyleCnt="6"/>
      <dgm:spPr/>
    </dgm:pt>
    <dgm:pt modelId="{C022E9AC-6991-4B98-A42F-E627A52403C5}" type="pres">
      <dgm:prSet presAssocID="{3B44470D-9B5C-48FE-8D33-D1FFA5A69EB5}" presName="vert1" presStyleCnt="0"/>
      <dgm:spPr/>
    </dgm:pt>
    <dgm:pt modelId="{764580B0-2755-45EE-95AB-D7384957E189}" type="pres">
      <dgm:prSet presAssocID="{B2A34622-7CD3-46C7-B086-EBE5E4DE3D70}" presName="thickLine" presStyleLbl="alignNode1" presStyleIdx="1" presStyleCnt="6"/>
      <dgm:spPr/>
    </dgm:pt>
    <dgm:pt modelId="{7FF953C5-3920-46AD-BFE3-5A9B9319F348}" type="pres">
      <dgm:prSet presAssocID="{B2A34622-7CD3-46C7-B086-EBE5E4DE3D70}" presName="horz1" presStyleCnt="0"/>
      <dgm:spPr/>
    </dgm:pt>
    <dgm:pt modelId="{ECF34E11-A4EB-4BF3-BAD7-3177A63214DA}" type="pres">
      <dgm:prSet presAssocID="{B2A34622-7CD3-46C7-B086-EBE5E4DE3D70}" presName="tx1" presStyleLbl="revTx" presStyleIdx="1" presStyleCnt="6"/>
      <dgm:spPr/>
    </dgm:pt>
    <dgm:pt modelId="{B6254C84-E763-4EE4-A449-006D1FF53543}" type="pres">
      <dgm:prSet presAssocID="{B2A34622-7CD3-46C7-B086-EBE5E4DE3D70}" presName="vert1" presStyleCnt="0"/>
      <dgm:spPr/>
    </dgm:pt>
    <dgm:pt modelId="{E14E7A64-1362-44A7-A49C-729168292DB7}" type="pres">
      <dgm:prSet presAssocID="{C9CD9DDE-E723-4896-B660-DF58BE13E0CB}" presName="thickLine" presStyleLbl="alignNode1" presStyleIdx="2" presStyleCnt="6"/>
      <dgm:spPr/>
    </dgm:pt>
    <dgm:pt modelId="{6EB21247-1A2E-47D1-8715-D13BCAF02E7B}" type="pres">
      <dgm:prSet presAssocID="{C9CD9DDE-E723-4896-B660-DF58BE13E0CB}" presName="horz1" presStyleCnt="0"/>
      <dgm:spPr/>
    </dgm:pt>
    <dgm:pt modelId="{3A96B2DF-A96C-4A9E-B9D4-7B08A59704A1}" type="pres">
      <dgm:prSet presAssocID="{C9CD9DDE-E723-4896-B660-DF58BE13E0CB}" presName="tx1" presStyleLbl="revTx" presStyleIdx="2" presStyleCnt="6"/>
      <dgm:spPr/>
    </dgm:pt>
    <dgm:pt modelId="{23D91232-9B1F-45FD-B196-A1C8D3B56FFC}" type="pres">
      <dgm:prSet presAssocID="{C9CD9DDE-E723-4896-B660-DF58BE13E0CB}" presName="vert1" presStyleCnt="0"/>
      <dgm:spPr/>
    </dgm:pt>
    <dgm:pt modelId="{C376E3BA-4C1E-4B10-962F-47B67ECFC72B}" type="pres">
      <dgm:prSet presAssocID="{AB5843F0-5885-4109-8469-EA5A55526B38}" presName="thickLine" presStyleLbl="alignNode1" presStyleIdx="3" presStyleCnt="6"/>
      <dgm:spPr/>
    </dgm:pt>
    <dgm:pt modelId="{5BC26E59-0D1F-448E-98A9-AE59A80CD6A2}" type="pres">
      <dgm:prSet presAssocID="{AB5843F0-5885-4109-8469-EA5A55526B38}" presName="horz1" presStyleCnt="0"/>
      <dgm:spPr/>
    </dgm:pt>
    <dgm:pt modelId="{2FD47B5D-5094-475C-858D-3F5466091CFC}" type="pres">
      <dgm:prSet presAssocID="{AB5843F0-5885-4109-8469-EA5A55526B38}" presName="tx1" presStyleLbl="revTx" presStyleIdx="3" presStyleCnt="6"/>
      <dgm:spPr/>
    </dgm:pt>
    <dgm:pt modelId="{6324221D-8C35-4E19-AC93-BCEA694BF34B}" type="pres">
      <dgm:prSet presAssocID="{AB5843F0-5885-4109-8469-EA5A55526B38}" presName="vert1" presStyleCnt="0"/>
      <dgm:spPr/>
    </dgm:pt>
    <dgm:pt modelId="{8D1A4A2B-867E-4249-8DC5-9FE8CE1BF3E4}" type="pres">
      <dgm:prSet presAssocID="{1D3C5616-CE55-43B6-AF5F-16DAEB0651C6}" presName="thickLine" presStyleLbl="alignNode1" presStyleIdx="4" presStyleCnt="6"/>
      <dgm:spPr/>
    </dgm:pt>
    <dgm:pt modelId="{1690CB5B-AB0F-4A80-99D4-DC61F66EE072}" type="pres">
      <dgm:prSet presAssocID="{1D3C5616-CE55-43B6-AF5F-16DAEB0651C6}" presName="horz1" presStyleCnt="0"/>
      <dgm:spPr/>
    </dgm:pt>
    <dgm:pt modelId="{FD7DB797-DEE5-4405-8532-981E4282674D}" type="pres">
      <dgm:prSet presAssocID="{1D3C5616-CE55-43B6-AF5F-16DAEB0651C6}" presName="tx1" presStyleLbl="revTx" presStyleIdx="4" presStyleCnt="6"/>
      <dgm:spPr/>
    </dgm:pt>
    <dgm:pt modelId="{C48A1A46-DA61-4D73-B0DC-608B5B2CF7F0}" type="pres">
      <dgm:prSet presAssocID="{1D3C5616-CE55-43B6-AF5F-16DAEB0651C6}" presName="vert1" presStyleCnt="0"/>
      <dgm:spPr/>
    </dgm:pt>
    <dgm:pt modelId="{43890A90-3937-4669-B55D-2A539CD16177}" type="pres">
      <dgm:prSet presAssocID="{F3D7B496-1129-4649-824A-CCD1CD8ECFF5}" presName="thickLine" presStyleLbl="alignNode1" presStyleIdx="5" presStyleCnt="6"/>
      <dgm:spPr/>
    </dgm:pt>
    <dgm:pt modelId="{30A7AB92-917D-4F22-AC17-D342C613D699}" type="pres">
      <dgm:prSet presAssocID="{F3D7B496-1129-4649-824A-CCD1CD8ECFF5}" presName="horz1" presStyleCnt="0"/>
      <dgm:spPr/>
    </dgm:pt>
    <dgm:pt modelId="{C786E41C-5A53-4BC6-B6F8-3D4AE02A9862}" type="pres">
      <dgm:prSet presAssocID="{F3D7B496-1129-4649-824A-CCD1CD8ECFF5}" presName="tx1" presStyleLbl="revTx" presStyleIdx="5" presStyleCnt="6"/>
      <dgm:spPr/>
    </dgm:pt>
    <dgm:pt modelId="{F6A6247F-91FE-4293-A5F6-665236C6F92D}" type="pres">
      <dgm:prSet presAssocID="{F3D7B496-1129-4649-824A-CCD1CD8ECFF5}" presName="vert1" presStyleCnt="0"/>
      <dgm:spPr/>
    </dgm:pt>
  </dgm:ptLst>
  <dgm:cxnLst>
    <dgm:cxn modelId="{E2248405-2B56-41B8-9A7F-C692F6E51ECA}" srcId="{4ECE1728-BAA2-49A9-8EF8-22929E94208F}" destId="{1D3C5616-CE55-43B6-AF5F-16DAEB0651C6}" srcOrd="4" destOrd="0" parTransId="{D89CE82E-8FFD-4B17-9199-ED90B7FBFA99}" sibTransId="{49D97F76-9ECD-4383-9217-1D5FEFC75D73}"/>
    <dgm:cxn modelId="{C16D5607-AFA3-47E9-8EFB-6673A249B206}" type="presOf" srcId="{B2A34622-7CD3-46C7-B086-EBE5E4DE3D70}" destId="{ECF34E11-A4EB-4BF3-BAD7-3177A63214DA}" srcOrd="0" destOrd="0" presId="urn:microsoft.com/office/officeart/2008/layout/LinedList"/>
    <dgm:cxn modelId="{7F35A711-4558-4065-BA7A-56E5AB9844E6}" srcId="{4ECE1728-BAA2-49A9-8EF8-22929E94208F}" destId="{B2A34622-7CD3-46C7-B086-EBE5E4DE3D70}" srcOrd="1" destOrd="0" parTransId="{260F773B-D564-400F-BBF3-A35129C8C2CF}" sibTransId="{3B9E131F-8EB3-4281-9843-B4F95C9DB6B1}"/>
    <dgm:cxn modelId="{B9452318-D972-4692-8F0C-CB062988D6A2}" srcId="{4ECE1728-BAA2-49A9-8EF8-22929E94208F}" destId="{AB5843F0-5885-4109-8469-EA5A55526B38}" srcOrd="3" destOrd="0" parTransId="{CB637FBC-BAFB-4C9A-9F47-1B0016AA0AE0}" sibTransId="{8A9C2122-2178-4873-A852-C135518C21C5}"/>
    <dgm:cxn modelId="{659FEB23-B940-438F-8BA8-C8382D11D495}" type="presOf" srcId="{4ECE1728-BAA2-49A9-8EF8-22929E94208F}" destId="{3AC35AA4-E910-4CA5-9D70-0E30DCF0EA50}" srcOrd="0" destOrd="0" presId="urn:microsoft.com/office/officeart/2008/layout/LinedList"/>
    <dgm:cxn modelId="{EECC7E26-E719-4BF0-94D7-401BC72D53C0}" srcId="{4ECE1728-BAA2-49A9-8EF8-22929E94208F}" destId="{F3D7B496-1129-4649-824A-CCD1CD8ECFF5}" srcOrd="5" destOrd="0" parTransId="{9CD98746-B9EF-4A42-B7D5-9FACE5049A93}" sibTransId="{B505467D-D399-4533-A888-98A8BC5BA126}"/>
    <dgm:cxn modelId="{DEAE9332-CAE8-4F24-B70C-07D71C9BF751}" srcId="{4ECE1728-BAA2-49A9-8EF8-22929E94208F}" destId="{C9CD9DDE-E723-4896-B660-DF58BE13E0CB}" srcOrd="2" destOrd="0" parTransId="{1243D084-A115-46CB-8819-0AD77410A65E}" sibTransId="{60E9A96D-8405-41D0-9AE8-37AAA58507A7}"/>
    <dgm:cxn modelId="{DF8A3333-8AC8-4733-99D9-A45448386381}" type="presOf" srcId="{1D3C5616-CE55-43B6-AF5F-16DAEB0651C6}" destId="{FD7DB797-DEE5-4405-8532-981E4282674D}" srcOrd="0" destOrd="0" presId="urn:microsoft.com/office/officeart/2008/layout/LinedList"/>
    <dgm:cxn modelId="{ADF4873C-F4AC-4041-BB01-A8645238C03A}" type="presOf" srcId="{F3D7B496-1129-4649-824A-CCD1CD8ECFF5}" destId="{C786E41C-5A53-4BC6-B6F8-3D4AE02A9862}" srcOrd="0" destOrd="0" presId="urn:microsoft.com/office/officeart/2008/layout/LinedList"/>
    <dgm:cxn modelId="{83A43D72-A879-4C0F-93F0-BDDAB9D14D13}" srcId="{4ECE1728-BAA2-49A9-8EF8-22929E94208F}" destId="{3B44470D-9B5C-48FE-8D33-D1FFA5A69EB5}" srcOrd="0" destOrd="0" parTransId="{E1847581-240A-4ADD-8DEE-3EC3A0BA0143}" sibTransId="{7E337496-0416-4A53-B2DE-C8C35B85ECB8}"/>
    <dgm:cxn modelId="{4DA17882-D733-4BC3-98D5-F04CF51F4AEF}" type="presOf" srcId="{C9CD9DDE-E723-4896-B660-DF58BE13E0CB}" destId="{3A96B2DF-A96C-4A9E-B9D4-7B08A59704A1}" srcOrd="0" destOrd="0" presId="urn:microsoft.com/office/officeart/2008/layout/LinedList"/>
    <dgm:cxn modelId="{4D1D71E9-52FC-4867-B083-96810EB28629}" type="presOf" srcId="{3B44470D-9B5C-48FE-8D33-D1FFA5A69EB5}" destId="{01807395-E251-44FC-8184-DEC92794D3ED}" srcOrd="0" destOrd="0" presId="urn:microsoft.com/office/officeart/2008/layout/LinedList"/>
    <dgm:cxn modelId="{281C22FD-C4FB-4D49-8EFD-97A26B452625}" type="presOf" srcId="{AB5843F0-5885-4109-8469-EA5A55526B38}" destId="{2FD47B5D-5094-475C-858D-3F5466091CFC}" srcOrd="0" destOrd="0" presId="urn:microsoft.com/office/officeart/2008/layout/LinedList"/>
    <dgm:cxn modelId="{77CB0524-8714-4E01-96E5-39DCE310E56F}" type="presParOf" srcId="{3AC35AA4-E910-4CA5-9D70-0E30DCF0EA50}" destId="{769651E9-FAE7-4786-A5E6-85B65A60815A}" srcOrd="0" destOrd="0" presId="urn:microsoft.com/office/officeart/2008/layout/LinedList"/>
    <dgm:cxn modelId="{B74EFCAF-F06E-47FB-A338-04E0DB785310}" type="presParOf" srcId="{3AC35AA4-E910-4CA5-9D70-0E30DCF0EA50}" destId="{D72294D7-0248-4A7E-88E6-9E9A97BA9FA2}" srcOrd="1" destOrd="0" presId="urn:microsoft.com/office/officeart/2008/layout/LinedList"/>
    <dgm:cxn modelId="{9CBD008E-23D1-466C-991B-7D2601003F90}" type="presParOf" srcId="{D72294D7-0248-4A7E-88E6-9E9A97BA9FA2}" destId="{01807395-E251-44FC-8184-DEC92794D3ED}" srcOrd="0" destOrd="0" presId="urn:microsoft.com/office/officeart/2008/layout/LinedList"/>
    <dgm:cxn modelId="{928A5D97-346E-4B35-8D87-912020A34BAA}" type="presParOf" srcId="{D72294D7-0248-4A7E-88E6-9E9A97BA9FA2}" destId="{C022E9AC-6991-4B98-A42F-E627A52403C5}" srcOrd="1" destOrd="0" presId="urn:microsoft.com/office/officeart/2008/layout/LinedList"/>
    <dgm:cxn modelId="{B16EB672-81C4-45B5-989B-8B00C22DF49B}" type="presParOf" srcId="{3AC35AA4-E910-4CA5-9D70-0E30DCF0EA50}" destId="{764580B0-2755-45EE-95AB-D7384957E189}" srcOrd="2" destOrd="0" presId="urn:microsoft.com/office/officeart/2008/layout/LinedList"/>
    <dgm:cxn modelId="{F2E2B236-9C58-422F-9B20-35CBB9AC00BC}" type="presParOf" srcId="{3AC35AA4-E910-4CA5-9D70-0E30DCF0EA50}" destId="{7FF953C5-3920-46AD-BFE3-5A9B9319F348}" srcOrd="3" destOrd="0" presId="urn:microsoft.com/office/officeart/2008/layout/LinedList"/>
    <dgm:cxn modelId="{467670E7-8B87-4898-9630-54D33DE71625}" type="presParOf" srcId="{7FF953C5-3920-46AD-BFE3-5A9B9319F348}" destId="{ECF34E11-A4EB-4BF3-BAD7-3177A63214DA}" srcOrd="0" destOrd="0" presId="urn:microsoft.com/office/officeart/2008/layout/LinedList"/>
    <dgm:cxn modelId="{7D92CD77-D7DD-4629-87DA-3DCCC28EF86C}" type="presParOf" srcId="{7FF953C5-3920-46AD-BFE3-5A9B9319F348}" destId="{B6254C84-E763-4EE4-A449-006D1FF53543}" srcOrd="1" destOrd="0" presId="urn:microsoft.com/office/officeart/2008/layout/LinedList"/>
    <dgm:cxn modelId="{204D61BF-EA8D-49CB-AE93-091BF8B7222E}" type="presParOf" srcId="{3AC35AA4-E910-4CA5-9D70-0E30DCF0EA50}" destId="{E14E7A64-1362-44A7-A49C-729168292DB7}" srcOrd="4" destOrd="0" presId="urn:microsoft.com/office/officeart/2008/layout/LinedList"/>
    <dgm:cxn modelId="{F84DB5CF-9C46-44AD-A6E7-1D2F25881892}" type="presParOf" srcId="{3AC35AA4-E910-4CA5-9D70-0E30DCF0EA50}" destId="{6EB21247-1A2E-47D1-8715-D13BCAF02E7B}" srcOrd="5" destOrd="0" presId="urn:microsoft.com/office/officeart/2008/layout/LinedList"/>
    <dgm:cxn modelId="{37EEEA62-D08B-4B82-AAA4-B582A13A68E6}" type="presParOf" srcId="{6EB21247-1A2E-47D1-8715-D13BCAF02E7B}" destId="{3A96B2DF-A96C-4A9E-B9D4-7B08A59704A1}" srcOrd="0" destOrd="0" presId="urn:microsoft.com/office/officeart/2008/layout/LinedList"/>
    <dgm:cxn modelId="{F2DF0EAA-0DC8-4944-90A2-AD812CA1CB4E}" type="presParOf" srcId="{6EB21247-1A2E-47D1-8715-D13BCAF02E7B}" destId="{23D91232-9B1F-45FD-B196-A1C8D3B56FFC}" srcOrd="1" destOrd="0" presId="urn:microsoft.com/office/officeart/2008/layout/LinedList"/>
    <dgm:cxn modelId="{63E3398D-C7BE-4DDA-98F9-F214CAF8B9A9}" type="presParOf" srcId="{3AC35AA4-E910-4CA5-9D70-0E30DCF0EA50}" destId="{C376E3BA-4C1E-4B10-962F-47B67ECFC72B}" srcOrd="6" destOrd="0" presId="urn:microsoft.com/office/officeart/2008/layout/LinedList"/>
    <dgm:cxn modelId="{CF1E3E53-4866-4CC2-9FCE-7B83342B7430}" type="presParOf" srcId="{3AC35AA4-E910-4CA5-9D70-0E30DCF0EA50}" destId="{5BC26E59-0D1F-448E-98A9-AE59A80CD6A2}" srcOrd="7" destOrd="0" presId="urn:microsoft.com/office/officeart/2008/layout/LinedList"/>
    <dgm:cxn modelId="{842CBB84-F260-40EC-A013-DAF34EEDF748}" type="presParOf" srcId="{5BC26E59-0D1F-448E-98A9-AE59A80CD6A2}" destId="{2FD47B5D-5094-475C-858D-3F5466091CFC}" srcOrd="0" destOrd="0" presId="urn:microsoft.com/office/officeart/2008/layout/LinedList"/>
    <dgm:cxn modelId="{11B10BFA-E1B8-4FE7-B813-CBFBED4345AE}" type="presParOf" srcId="{5BC26E59-0D1F-448E-98A9-AE59A80CD6A2}" destId="{6324221D-8C35-4E19-AC93-BCEA694BF34B}" srcOrd="1" destOrd="0" presId="urn:microsoft.com/office/officeart/2008/layout/LinedList"/>
    <dgm:cxn modelId="{618F1194-F866-4250-A07E-671455FB5961}" type="presParOf" srcId="{3AC35AA4-E910-4CA5-9D70-0E30DCF0EA50}" destId="{8D1A4A2B-867E-4249-8DC5-9FE8CE1BF3E4}" srcOrd="8" destOrd="0" presId="urn:microsoft.com/office/officeart/2008/layout/LinedList"/>
    <dgm:cxn modelId="{8C27B97B-B493-4731-A654-D02F17E5D23B}" type="presParOf" srcId="{3AC35AA4-E910-4CA5-9D70-0E30DCF0EA50}" destId="{1690CB5B-AB0F-4A80-99D4-DC61F66EE072}" srcOrd="9" destOrd="0" presId="urn:microsoft.com/office/officeart/2008/layout/LinedList"/>
    <dgm:cxn modelId="{DFBDD34C-BE7F-4845-8628-3C5EA45CEC8B}" type="presParOf" srcId="{1690CB5B-AB0F-4A80-99D4-DC61F66EE072}" destId="{FD7DB797-DEE5-4405-8532-981E4282674D}" srcOrd="0" destOrd="0" presId="urn:microsoft.com/office/officeart/2008/layout/LinedList"/>
    <dgm:cxn modelId="{DFF83E43-F023-478D-8C1E-943B76036C4C}" type="presParOf" srcId="{1690CB5B-AB0F-4A80-99D4-DC61F66EE072}" destId="{C48A1A46-DA61-4D73-B0DC-608B5B2CF7F0}" srcOrd="1" destOrd="0" presId="urn:microsoft.com/office/officeart/2008/layout/LinedList"/>
    <dgm:cxn modelId="{D2250112-CA7A-46F3-B176-5BEF92E4AD7E}" type="presParOf" srcId="{3AC35AA4-E910-4CA5-9D70-0E30DCF0EA50}" destId="{43890A90-3937-4669-B55D-2A539CD16177}" srcOrd="10" destOrd="0" presId="urn:microsoft.com/office/officeart/2008/layout/LinedList"/>
    <dgm:cxn modelId="{D5FE938B-D64F-4E47-BEA8-BA9A38C324A1}" type="presParOf" srcId="{3AC35AA4-E910-4CA5-9D70-0E30DCF0EA50}" destId="{30A7AB92-917D-4F22-AC17-D342C613D699}" srcOrd="11" destOrd="0" presId="urn:microsoft.com/office/officeart/2008/layout/LinedList"/>
    <dgm:cxn modelId="{8FADEC6C-B738-43F8-A16E-A6154212A6AC}" type="presParOf" srcId="{30A7AB92-917D-4F22-AC17-D342C613D699}" destId="{C786E41C-5A53-4BC6-B6F8-3D4AE02A9862}" srcOrd="0" destOrd="0" presId="urn:microsoft.com/office/officeart/2008/layout/LinedList"/>
    <dgm:cxn modelId="{CC32F91B-92D4-4521-9012-822ED0A96791}" type="presParOf" srcId="{30A7AB92-917D-4F22-AC17-D342C613D699}" destId="{F6A6247F-91FE-4293-A5F6-665236C6F92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CE1728-BAA2-49A9-8EF8-22929E94208F}"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BED8D0F1-62F1-47F2-ADE9-C8AF751A40AA}">
      <dgm:prSet/>
      <dgm:spPr/>
      <dgm:t>
        <a:bodyPr/>
        <a:lstStyle/>
        <a:p>
          <a:r>
            <a:rPr lang="uk-UA" dirty="0"/>
            <a:t>Спробувати нові, більш складні архітектури мереж</a:t>
          </a:r>
          <a:endParaRPr lang="ru-RU" dirty="0"/>
        </a:p>
      </dgm:t>
    </dgm:pt>
    <dgm:pt modelId="{2AC916D8-EB73-450F-A5FA-2D4BA31CB1E0}" type="parTrans" cxnId="{4909D35B-56EC-4ED9-AE37-D1C4AE00363D}">
      <dgm:prSet/>
      <dgm:spPr/>
      <dgm:t>
        <a:bodyPr/>
        <a:lstStyle/>
        <a:p>
          <a:endParaRPr lang="ru-RU"/>
        </a:p>
      </dgm:t>
    </dgm:pt>
    <dgm:pt modelId="{43D51FE0-3BB9-4A37-B6E5-7065791226A7}" type="sibTrans" cxnId="{4909D35B-56EC-4ED9-AE37-D1C4AE00363D}">
      <dgm:prSet/>
      <dgm:spPr/>
      <dgm:t>
        <a:bodyPr/>
        <a:lstStyle/>
        <a:p>
          <a:endParaRPr lang="ru-RU"/>
        </a:p>
      </dgm:t>
    </dgm:pt>
    <dgm:pt modelId="{A1473492-0978-4F2F-A6E7-D778F6B2AF55}">
      <dgm:prSet/>
      <dgm:spPr/>
      <dgm:t>
        <a:bodyPr/>
        <a:lstStyle/>
        <a:p>
          <a:r>
            <a:rPr lang="uk-UA" dirty="0"/>
            <a:t>Додати розпізнавання знаходження пошкоджень</a:t>
          </a:r>
          <a:endParaRPr lang="ru-RU" dirty="0"/>
        </a:p>
      </dgm:t>
    </dgm:pt>
    <dgm:pt modelId="{7519D772-4372-43AB-9935-17B5C9C07F97}" type="parTrans" cxnId="{221F59FF-676E-44C4-9C9E-CC02A348B03B}">
      <dgm:prSet/>
      <dgm:spPr/>
      <dgm:t>
        <a:bodyPr/>
        <a:lstStyle/>
        <a:p>
          <a:endParaRPr lang="ru-RU"/>
        </a:p>
      </dgm:t>
    </dgm:pt>
    <dgm:pt modelId="{6B80C36D-BAD2-4FA0-9695-175D2085EFA7}" type="sibTrans" cxnId="{221F59FF-676E-44C4-9C9E-CC02A348B03B}">
      <dgm:prSet/>
      <dgm:spPr/>
      <dgm:t>
        <a:bodyPr/>
        <a:lstStyle/>
        <a:p>
          <a:endParaRPr lang="ru-RU"/>
        </a:p>
      </dgm:t>
    </dgm:pt>
    <dgm:pt modelId="{E269C117-E0A5-4328-A0B8-FB5F2B239E1D}">
      <dgm:prSet/>
      <dgm:spPr/>
      <dgm:t>
        <a:bodyPr/>
        <a:lstStyle/>
        <a:p>
          <a:r>
            <a:rPr lang="uk-UA" dirty="0"/>
            <a:t>Навчити мережу на більшій кількості категорій</a:t>
          </a:r>
          <a:endParaRPr lang="ru-RU" dirty="0"/>
        </a:p>
      </dgm:t>
    </dgm:pt>
    <dgm:pt modelId="{D6A82411-5FB4-4581-997B-AC531DB23A9F}" type="parTrans" cxnId="{00013169-E44F-4448-82D2-C85B9E509BE3}">
      <dgm:prSet/>
      <dgm:spPr/>
      <dgm:t>
        <a:bodyPr/>
        <a:lstStyle/>
        <a:p>
          <a:endParaRPr lang="ru-RU"/>
        </a:p>
      </dgm:t>
    </dgm:pt>
    <dgm:pt modelId="{5E7056BD-5871-4FCD-8AE5-B9CFF9FF64BD}" type="sibTrans" cxnId="{00013169-E44F-4448-82D2-C85B9E509BE3}">
      <dgm:prSet/>
      <dgm:spPr/>
      <dgm:t>
        <a:bodyPr/>
        <a:lstStyle/>
        <a:p>
          <a:endParaRPr lang="ru-RU"/>
        </a:p>
      </dgm:t>
    </dgm:pt>
    <dgm:pt modelId="{A83DE887-4481-4F88-876C-D91133DA12EB}">
      <dgm:prSet/>
      <dgm:spPr/>
      <dgm:t>
        <a:bodyPr/>
        <a:lstStyle/>
        <a:p>
          <a:r>
            <a:rPr lang="uk-UA" dirty="0"/>
            <a:t>Опублікувати веб додаток у мережі</a:t>
          </a:r>
          <a:endParaRPr lang="ru-RU" dirty="0"/>
        </a:p>
      </dgm:t>
    </dgm:pt>
    <dgm:pt modelId="{AA24FEF6-76EA-4170-A01B-F71B592088D8}" type="parTrans" cxnId="{0F2ACFFB-E2A9-48AC-AED7-8B5B2ACE942F}">
      <dgm:prSet/>
      <dgm:spPr/>
      <dgm:t>
        <a:bodyPr/>
        <a:lstStyle/>
        <a:p>
          <a:endParaRPr lang="ru-RU"/>
        </a:p>
      </dgm:t>
    </dgm:pt>
    <dgm:pt modelId="{A9661DDD-1001-48F6-8001-FC3990FAD46B}" type="sibTrans" cxnId="{0F2ACFFB-E2A9-48AC-AED7-8B5B2ACE942F}">
      <dgm:prSet/>
      <dgm:spPr/>
      <dgm:t>
        <a:bodyPr/>
        <a:lstStyle/>
        <a:p>
          <a:endParaRPr lang="ru-RU"/>
        </a:p>
      </dgm:t>
    </dgm:pt>
    <dgm:pt modelId="{0603ED11-E36E-4D6D-890E-481590E231FA}">
      <dgm:prSet/>
      <dgm:spPr/>
      <dgm:t>
        <a:bodyPr/>
        <a:lstStyle/>
        <a:p>
          <a:r>
            <a:rPr lang="uk-UA" dirty="0"/>
            <a:t>Дослідити роботу автокодувальників для даної задачі</a:t>
          </a:r>
          <a:endParaRPr lang="ru-RU" dirty="0"/>
        </a:p>
      </dgm:t>
    </dgm:pt>
    <dgm:pt modelId="{6AAD8352-2C59-4777-9166-B5BE6C6CD206}" type="parTrans" cxnId="{755D40C1-6A51-4996-8DE8-317F30BFC1EF}">
      <dgm:prSet/>
      <dgm:spPr/>
      <dgm:t>
        <a:bodyPr/>
        <a:lstStyle/>
        <a:p>
          <a:endParaRPr lang="ru-RU"/>
        </a:p>
      </dgm:t>
    </dgm:pt>
    <dgm:pt modelId="{8A7C3DD0-8061-4639-9E1D-023003A1DED0}" type="sibTrans" cxnId="{755D40C1-6A51-4996-8DE8-317F30BFC1EF}">
      <dgm:prSet/>
      <dgm:spPr/>
      <dgm:t>
        <a:bodyPr/>
        <a:lstStyle/>
        <a:p>
          <a:endParaRPr lang="ru-RU"/>
        </a:p>
      </dgm:t>
    </dgm:pt>
    <dgm:pt modelId="{3AC35AA4-E910-4CA5-9D70-0E30DCF0EA50}" type="pres">
      <dgm:prSet presAssocID="{4ECE1728-BAA2-49A9-8EF8-22929E94208F}" presName="vert0" presStyleCnt="0">
        <dgm:presLayoutVars>
          <dgm:dir/>
          <dgm:animOne val="branch"/>
          <dgm:animLvl val="lvl"/>
        </dgm:presLayoutVars>
      </dgm:prSet>
      <dgm:spPr/>
    </dgm:pt>
    <dgm:pt modelId="{020F38BB-D863-49FB-9006-CA71E4C1771F}" type="pres">
      <dgm:prSet presAssocID="{BED8D0F1-62F1-47F2-ADE9-C8AF751A40AA}" presName="thickLine" presStyleLbl="alignNode1" presStyleIdx="0" presStyleCnt="5"/>
      <dgm:spPr/>
    </dgm:pt>
    <dgm:pt modelId="{C84A2B37-26B7-40C4-B0EF-D2309C1D9FB1}" type="pres">
      <dgm:prSet presAssocID="{BED8D0F1-62F1-47F2-ADE9-C8AF751A40AA}" presName="horz1" presStyleCnt="0"/>
      <dgm:spPr/>
    </dgm:pt>
    <dgm:pt modelId="{A2298F52-7446-4AD8-B247-1662E18E2E8D}" type="pres">
      <dgm:prSet presAssocID="{BED8D0F1-62F1-47F2-ADE9-C8AF751A40AA}" presName="tx1" presStyleLbl="revTx" presStyleIdx="0" presStyleCnt="5"/>
      <dgm:spPr/>
    </dgm:pt>
    <dgm:pt modelId="{D4B08F27-3A53-445A-A22A-B3DB398B1785}" type="pres">
      <dgm:prSet presAssocID="{BED8D0F1-62F1-47F2-ADE9-C8AF751A40AA}" presName="vert1" presStyleCnt="0"/>
      <dgm:spPr/>
    </dgm:pt>
    <dgm:pt modelId="{75E8FA2C-B4D0-41D4-A5FB-664CA05A181B}" type="pres">
      <dgm:prSet presAssocID="{0603ED11-E36E-4D6D-890E-481590E231FA}" presName="thickLine" presStyleLbl="alignNode1" presStyleIdx="1" presStyleCnt="5"/>
      <dgm:spPr/>
    </dgm:pt>
    <dgm:pt modelId="{4982465A-C884-43A7-B56E-9E0FE8670C56}" type="pres">
      <dgm:prSet presAssocID="{0603ED11-E36E-4D6D-890E-481590E231FA}" presName="horz1" presStyleCnt="0"/>
      <dgm:spPr/>
    </dgm:pt>
    <dgm:pt modelId="{CA21FD40-569C-4E29-BAAE-969EAB2A110E}" type="pres">
      <dgm:prSet presAssocID="{0603ED11-E36E-4D6D-890E-481590E231FA}" presName="tx1" presStyleLbl="revTx" presStyleIdx="1" presStyleCnt="5"/>
      <dgm:spPr/>
    </dgm:pt>
    <dgm:pt modelId="{D5FDB598-5344-4358-BE3C-0B8886FA45CC}" type="pres">
      <dgm:prSet presAssocID="{0603ED11-E36E-4D6D-890E-481590E231FA}" presName="vert1" presStyleCnt="0"/>
      <dgm:spPr/>
    </dgm:pt>
    <dgm:pt modelId="{D6AF1A9F-321F-4FC1-B8A9-9BDE72C25B8E}" type="pres">
      <dgm:prSet presAssocID="{A1473492-0978-4F2F-A6E7-D778F6B2AF55}" presName="thickLine" presStyleLbl="alignNode1" presStyleIdx="2" presStyleCnt="5"/>
      <dgm:spPr/>
    </dgm:pt>
    <dgm:pt modelId="{62A205E1-4859-47BA-A230-4AE8F46F7CB7}" type="pres">
      <dgm:prSet presAssocID="{A1473492-0978-4F2F-A6E7-D778F6B2AF55}" presName="horz1" presStyleCnt="0"/>
      <dgm:spPr/>
    </dgm:pt>
    <dgm:pt modelId="{185F79C5-E433-4951-BE89-FB78CB807348}" type="pres">
      <dgm:prSet presAssocID="{A1473492-0978-4F2F-A6E7-D778F6B2AF55}" presName="tx1" presStyleLbl="revTx" presStyleIdx="2" presStyleCnt="5"/>
      <dgm:spPr/>
    </dgm:pt>
    <dgm:pt modelId="{16CFD60F-47D0-46AA-85E7-AC5F981C5178}" type="pres">
      <dgm:prSet presAssocID="{A1473492-0978-4F2F-A6E7-D778F6B2AF55}" presName="vert1" presStyleCnt="0"/>
      <dgm:spPr/>
    </dgm:pt>
    <dgm:pt modelId="{3C2F303C-4AF4-4697-AFFF-0B68F92C19B5}" type="pres">
      <dgm:prSet presAssocID="{E269C117-E0A5-4328-A0B8-FB5F2B239E1D}" presName="thickLine" presStyleLbl="alignNode1" presStyleIdx="3" presStyleCnt="5"/>
      <dgm:spPr/>
    </dgm:pt>
    <dgm:pt modelId="{C0866E90-730C-4364-9275-5826734C4576}" type="pres">
      <dgm:prSet presAssocID="{E269C117-E0A5-4328-A0B8-FB5F2B239E1D}" presName="horz1" presStyleCnt="0"/>
      <dgm:spPr/>
    </dgm:pt>
    <dgm:pt modelId="{F9F3E6DB-539F-4B3B-98B6-CC0FED3B5273}" type="pres">
      <dgm:prSet presAssocID="{E269C117-E0A5-4328-A0B8-FB5F2B239E1D}" presName="tx1" presStyleLbl="revTx" presStyleIdx="3" presStyleCnt="5"/>
      <dgm:spPr/>
    </dgm:pt>
    <dgm:pt modelId="{8598A494-D2B1-4115-9AB2-FD1F8399478B}" type="pres">
      <dgm:prSet presAssocID="{E269C117-E0A5-4328-A0B8-FB5F2B239E1D}" presName="vert1" presStyleCnt="0"/>
      <dgm:spPr/>
    </dgm:pt>
    <dgm:pt modelId="{F56D822E-FAB6-4BDD-A5B0-6EA1465F0AB5}" type="pres">
      <dgm:prSet presAssocID="{A83DE887-4481-4F88-876C-D91133DA12EB}" presName="thickLine" presStyleLbl="alignNode1" presStyleIdx="4" presStyleCnt="5"/>
      <dgm:spPr/>
    </dgm:pt>
    <dgm:pt modelId="{9FD60BC3-4D45-470B-8CF0-CA943364DB6E}" type="pres">
      <dgm:prSet presAssocID="{A83DE887-4481-4F88-876C-D91133DA12EB}" presName="horz1" presStyleCnt="0"/>
      <dgm:spPr/>
    </dgm:pt>
    <dgm:pt modelId="{0FBC2B79-AE08-45F6-A1A7-44749C0214BF}" type="pres">
      <dgm:prSet presAssocID="{A83DE887-4481-4F88-876C-D91133DA12EB}" presName="tx1" presStyleLbl="revTx" presStyleIdx="4" presStyleCnt="5"/>
      <dgm:spPr/>
    </dgm:pt>
    <dgm:pt modelId="{E975F602-4F21-48A3-8C4F-71E5B4734405}" type="pres">
      <dgm:prSet presAssocID="{A83DE887-4481-4F88-876C-D91133DA12EB}" presName="vert1" presStyleCnt="0"/>
      <dgm:spPr/>
    </dgm:pt>
  </dgm:ptLst>
  <dgm:cxnLst>
    <dgm:cxn modelId="{659FEB23-B940-438F-8BA8-C8382D11D495}" type="presOf" srcId="{4ECE1728-BAA2-49A9-8EF8-22929E94208F}" destId="{3AC35AA4-E910-4CA5-9D70-0E30DCF0EA50}" srcOrd="0" destOrd="0" presId="urn:microsoft.com/office/officeart/2008/layout/LinedList"/>
    <dgm:cxn modelId="{4909D35B-56EC-4ED9-AE37-D1C4AE00363D}" srcId="{4ECE1728-BAA2-49A9-8EF8-22929E94208F}" destId="{BED8D0F1-62F1-47F2-ADE9-C8AF751A40AA}" srcOrd="0" destOrd="0" parTransId="{2AC916D8-EB73-450F-A5FA-2D4BA31CB1E0}" sibTransId="{43D51FE0-3BB9-4A37-B6E5-7065791226A7}"/>
    <dgm:cxn modelId="{CD962B61-98FB-49C8-AC0C-E6C8162792AD}" type="presOf" srcId="{A83DE887-4481-4F88-876C-D91133DA12EB}" destId="{0FBC2B79-AE08-45F6-A1A7-44749C0214BF}" srcOrd="0" destOrd="0" presId="urn:microsoft.com/office/officeart/2008/layout/LinedList"/>
    <dgm:cxn modelId="{00013169-E44F-4448-82D2-C85B9E509BE3}" srcId="{4ECE1728-BAA2-49A9-8EF8-22929E94208F}" destId="{E269C117-E0A5-4328-A0B8-FB5F2B239E1D}" srcOrd="3" destOrd="0" parTransId="{D6A82411-5FB4-4581-997B-AC531DB23A9F}" sibTransId="{5E7056BD-5871-4FCD-8AE5-B9CFF9FF64BD}"/>
    <dgm:cxn modelId="{06DBDF78-0954-476B-AA69-85F53165D367}" type="presOf" srcId="{A1473492-0978-4F2F-A6E7-D778F6B2AF55}" destId="{185F79C5-E433-4951-BE89-FB78CB807348}" srcOrd="0" destOrd="0" presId="urn:microsoft.com/office/officeart/2008/layout/LinedList"/>
    <dgm:cxn modelId="{668B80B2-DCD9-4365-81F8-FD59E94B33A8}" type="presOf" srcId="{0603ED11-E36E-4D6D-890E-481590E231FA}" destId="{CA21FD40-569C-4E29-BAAE-969EAB2A110E}" srcOrd="0" destOrd="0" presId="urn:microsoft.com/office/officeart/2008/layout/LinedList"/>
    <dgm:cxn modelId="{755D40C1-6A51-4996-8DE8-317F30BFC1EF}" srcId="{4ECE1728-BAA2-49A9-8EF8-22929E94208F}" destId="{0603ED11-E36E-4D6D-890E-481590E231FA}" srcOrd="1" destOrd="0" parTransId="{6AAD8352-2C59-4777-9166-B5BE6C6CD206}" sibTransId="{8A7C3DD0-8061-4639-9E1D-023003A1DED0}"/>
    <dgm:cxn modelId="{4FAB6ED8-D3C5-4796-AEDE-283B7823AE11}" type="presOf" srcId="{E269C117-E0A5-4328-A0B8-FB5F2B239E1D}" destId="{F9F3E6DB-539F-4B3B-98B6-CC0FED3B5273}" srcOrd="0" destOrd="0" presId="urn:microsoft.com/office/officeart/2008/layout/LinedList"/>
    <dgm:cxn modelId="{7FBD7CFB-9E8D-4F70-8529-713836C57514}" type="presOf" srcId="{BED8D0F1-62F1-47F2-ADE9-C8AF751A40AA}" destId="{A2298F52-7446-4AD8-B247-1662E18E2E8D}" srcOrd="0" destOrd="0" presId="urn:microsoft.com/office/officeart/2008/layout/LinedList"/>
    <dgm:cxn modelId="{0F2ACFFB-E2A9-48AC-AED7-8B5B2ACE942F}" srcId="{4ECE1728-BAA2-49A9-8EF8-22929E94208F}" destId="{A83DE887-4481-4F88-876C-D91133DA12EB}" srcOrd="4" destOrd="0" parTransId="{AA24FEF6-76EA-4170-A01B-F71B592088D8}" sibTransId="{A9661DDD-1001-48F6-8001-FC3990FAD46B}"/>
    <dgm:cxn modelId="{221F59FF-676E-44C4-9C9E-CC02A348B03B}" srcId="{4ECE1728-BAA2-49A9-8EF8-22929E94208F}" destId="{A1473492-0978-4F2F-A6E7-D778F6B2AF55}" srcOrd="2" destOrd="0" parTransId="{7519D772-4372-43AB-9935-17B5C9C07F97}" sibTransId="{6B80C36D-BAD2-4FA0-9695-175D2085EFA7}"/>
    <dgm:cxn modelId="{EB09E1F8-C1EC-4DC2-AB35-A3E05EC43971}" type="presParOf" srcId="{3AC35AA4-E910-4CA5-9D70-0E30DCF0EA50}" destId="{020F38BB-D863-49FB-9006-CA71E4C1771F}" srcOrd="0" destOrd="0" presId="urn:microsoft.com/office/officeart/2008/layout/LinedList"/>
    <dgm:cxn modelId="{9E54FE17-AF58-4D31-8A3E-CF9470AB4298}" type="presParOf" srcId="{3AC35AA4-E910-4CA5-9D70-0E30DCF0EA50}" destId="{C84A2B37-26B7-40C4-B0EF-D2309C1D9FB1}" srcOrd="1" destOrd="0" presId="urn:microsoft.com/office/officeart/2008/layout/LinedList"/>
    <dgm:cxn modelId="{1F43F9E0-2B57-46EE-B722-384DAB3BCD94}" type="presParOf" srcId="{C84A2B37-26B7-40C4-B0EF-D2309C1D9FB1}" destId="{A2298F52-7446-4AD8-B247-1662E18E2E8D}" srcOrd="0" destOrd="0" presId="urn:microsoft.com/office/officeart/2008/layout/LinedList"/>
    <dgm:cxn modelId="{203637E2-8D7E-4742-8C83-7A7FF6B0ED4B}" type="presParOf" srcId="{C84A2B37-26B7-40C4-B0EF-D2309C1D9FB1}" destId="{D4B08F27-3A53-445A-A22A-B3DB398B1785}" srcOrd="1" destOrd="0" presId="urn:microsoft.com/office/officeart/2008/layout/LinedList"/>
    <dgm:cxn modelId="{5673B99D-1827-4C02-B435-57ADEF9A340F}" type="presParOf" srcId="{3AC35AA4-E910-4CA5-9D70-0E30DCF0EA50}" destId="{75E8FA2C-B4D0-41D4-A5FB-664CA05A181B}" srcOrd="2" destOrd="0" presId="urn:microsoft.com/office/officeart/2008/layout/LinedList"/>
    <dgm:cxn modelId="{A4E7BFAF-52E3-4675-B4E1-C5D47C3EDE86}" type="presParOf" srcId="{3AC35AA4-E910-4CA5-9D70-0E30DCF0EA50}" destId="{4982465A-C884-43A7-B56E-9E0FE8670C56}" srcOrd="3" destOrd="0" presId="urn:microsoft.com/office/officeart/2008/layout/LinedList"/>
    <dgm:cxn modelId="{9E8BC9F9-A26F-43DD-8F1F-DB7717763453}" type="presParOf" srcId="{4982465A-C884-43A7-B56E-9E0FE8670C56}" destId="{CA21FD40-569C-4E29-BAAE-969EAB2A110E}" srcOrd="0" destOrd="0" presId="urn:microsoft.com/office/officeart/2008/layout/LinedList"/>
    <dgm:cxn modelId="{F55F269C-BBAE-43DD-9C98-6D64AAD3F04C}" type="presParOf" srcId="{4982465A-C884-43A7-B56E-9E0FE8670C56}" destId="{D5FDB598-5344-4358-BE3C-0B8886FA45CC}" srcOrd="1" destOrd="0" presId="urn:microsoft.com/office/officeart/2008/layout/LinedList"/>
    <dgm:cxn modelId="{9BD5D0C4-E556-4191-8DA3-CFFB07A92D2D}" type="presParOf" srcId="{3AC35AA4-E910-4CA5-9D70-0E30DCF0EA50}" destId="{D6AF1A9F-321F-4FC1-B8A9-9BDE72C25B8E}" srcOrd="4" destOrd="0" presId="urn:microsoft.com/office/officeart/2008/layout/LinedList"/>
    <dgm:cxn modelId="{D6E26C36-E1F5-40BA-98EE-8BA24F99C8CE}" type="presParOf" srcId="{3AC35AA4-E910-4CA5-9D70-0E30DCF0EA50}" destId="{62A205E1-4859-47BA-A230-4AE8F46F7CB7}" srcOrd="5" destOrd="0" presId="urn:microsoft.com/office/officeart/2008/layout/LinedList"/>
    <dgm:cxn modelId="{4AA11117-85A6-4FB5-AC7D-9FAB3190892A}" type="presParOf" srcId="{62A205E1-4859-47BA-A230-4AE8F46F7CB7}" destId="{185F79C5-E433-4951-BE89-FB78CB807348}" srcOrd="0" destOrd="0" presId="urn:microsoft.com/office/officeart/2008/layout/LinedList"/>
    <dgm:cxn modelId="{3142ED77-BE9E-4724-A5DA-F46A8CFD2091}" type="presParOf" srcId="{62A205E1-4859-47BA-A230-4AE8F46F7CB7}" destId="{16CFD60F-47D0-46AA-85E7-AC5F981C5178}" srcOrd="1" destOrd="0" presId="urn:microsoft.com/office/officeart/2008/layout/LinedList"/>
    <dgm:cxn modelId="{11717357-EEAC-440C-90AB-46DD07B97ACE}" type="presParOf" srcId="{3AC35AA4-E910-4CA5-9D70-0E30DCF0EA50}" destId="{3C2F303C-4AF4-4697-AFFF-0B68F92C19B5}" srcOrd="6" destOrd="0" presId="urn:microsoft.com/office/officeart/2008/layout/LinedList"/>
    <dgm:cxn modelId="{DA0E208C-330D-44EE-9330-8E69097BA4F8}" type="presParOf" srcId="{3AC35AA4-E910-4CA5-9D70-0E30DCF0EA50}" destId="{C0866E90-730C-4364-9275-5826734C4576}" srcOrd="7" destOrd="0" presId="urn:microsoft.com/office/officeart/2008/layout/LinedList"/>
    <dgm:cxn modelId="{F0BF7FA5-6B70-4204-BF15-FA883D46D61D}" type="presParOf" srcId="{C0866E90-730C-4364-9275-5826734C4576}" destId="{F9F3E6DB-539F-4B3B-98B6-CC0FED3B5273}" srcOrd="0" destOrd="0" presId="urn:microsoft.com/office/officeart/2008/layout/LinedList"/>
    <dgm:cxn modelId="{71542C11-9691-46DF-8DB7-3B3853D9B5DC}" type="presParOf" srcId="{C0866E90-730C-4364-9275-5826734C4576}" destId="{8598A494-D2B1-4115-9AB2-FD1F8399478B}" srcOrd="1" destOrd="0" presId="urn:microsoft.com/office/officeart/2008/layout/LinedList"/>
    <dgm:cxn modelId="{4EC6E37B-2439-4959-B9D7-DC426B0BC4CB}" type="presParOf" srcId="{3AC35AA4-E910-4CA5-9D70-0E30DCF0EA50}" destId="{F56D822E-FAB6-4BDD-A5B0-6EA1465F0AB5}" srcOrd="8" destOrd="0" presId="urn:microsoft.com/office/officeart/2008/layout/LinedList"/>
    <dgm:cxn modelId="{C2552353-8C1E-49ED-AD4D-D03865FE309D}" type="presParOf" srcId="{3AC35AA4-E910-4CA5-9D70-0E30DCF0EA50}" destId="{9FD60BC3-4D45-470B-8CF0-CA943364DB6E}" srcOrd="9" destOrd="0" presId="urn:microsoft.com/office/officeart/2008/layout/LinedList"/>
    <dgm:cxn modelId="{13646390-AB7A-4E9C-A5F6-AE1AC7DA8A3F}" type="presParOf" srcId="{9FD60BC3-4D45-470B-8CF0-CA943364DB6E}" destId="{0FBC2B79-AE08-45F6-A1A7-44749C0214BF}" srcOrd="0" destOrd="0" presId="urn:microsoft.com/office/officeart/2008/layout/LinedList"/>
    <dgm:cxn modelId="{61407571-895A-4ED8-87C1-0CF2F082F6A8}" type="presParOf" srcId="{9FD60BC3-4D45-470B-8CF0-CA943364DB6E}" destId="{E975F602-4F21-48A3-8C4F-71E5B473440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44E37-B562-409F-A420-D5895887C27E}">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C9A171-1424-4FC9-B748-8E008BD994C7}">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uk-UA" sz="2400" kern="1200"/>
            <a:t>Створити гнучке рішення на основі веб і мобільного додатків, яке б дозволяло створювати підтвердження для страхових компаній.</a:t>
          </a:r>
          <a:endParaRPr lang="en-US" sz="2400" kern="1200" dirty="0"/>
        </a:p>
      </dsp:txBody>
      <dsp:txXfrm>
        <a:off x="0" y="0"/>
        <a:ext cx="6900512" cy="1384035"/>
      </dsp:txXfrm>
    </dsp:sp>
    <dsp:sp modelId="{5576F6D8-B47B-44D3-A0CF-E957B71CE3E0}">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479829-9E8A-4066-B5E3-A85C3B62ABF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uk-UA" sz="2400" kern="1200" noProof="0" dirty="0"/>
            <a:t>Виконати</a:t>
          </a:r>
          <a:r>
            <a:rPr lang="ru-RU" sz="2400" kern="1200" dirty="0"/>
            <a:t> </a:t>
          </a:r>
          <a:r>
            <a:rPr lang="uk-UA" sz="2400" kern="1200" noProof="0" dirty="0"/>
            <a:t>попередній</a:t>
          </a:r>
          <a:r>
            <a:rPr lang="ru-RU" sz="2400" kern="1200" dirty="0"/>
            <a:t> </a:t>
          </a:r>
          <a:r>
            <a:rPr lang="uk-UA" sz="2400" kern="1200" noProof="0" dirty="0"/>
            <a:t>аналіз</a:t>
          </a:r>
          <a:r>
            <a:rPr lang="ru-RU" sz="2400" kern="1200" dirty="0"/>
            <a:t> та </a:t>
          </a:r>
          <a:r>
            <a:rPr lang="uk-UA" sz="2400" kern="1200" noProof="0" dirty="0"/>
            <a:t>обробку вхідних зображень для подальшого використання у роботі</a:t>
          </a:r>
          <a:r>
            <a:rPr lang="ru-RU" sz="2400" kern="1200" dirty="0"/>
            <a:t>.</a:t>
          </a:r>
          <a:endParaRPr lang="en-US" sz="2400" kern="1200" dirty="0"/>
        </a:p>
      </dsp:txBody>
      <dsp:txXfrm>
        <a:off x="0" y="1384035"/>
        <a:ext cx="6900512" cy="1384035"/>
      </dsp:txXfrm>
    </dsp:sp>
    <dsp:sp modelId="{40BB9A27-6B60-47F8-B75C-2F67D1000A55}">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BA96C1-AFB2-40FB-9056-FBFFE3387441}">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dirty="0"/>
            <a:t>Провести </a:t>
          </a:r>
          <a:r>
            <a:rPr lang="ru-RU" sz="2400" kern="1200" dirty="0" err="1"/>
            <a:t>порівняльний</a:t>
          </a:r>
          <a:r>
            <a:rPr lang="ru-RU" sz="2400" kern="1200" dirty="0"/>
            <a:t> </a:t>
          </a:r>
          <a:r>
            <a:rPr lang="ru-RU" sz="2400" kern="1200" dirty="0" err="1"/>
            <a:t>аналіз</a:t>
          </a:r>
          <a:r>
            <a:rPr lang="ru-RU" sz="2400" kern="1200" dirty="0"/>
            <a:t> </a:t>
          </a:r>
          <a:r>
            <a:rPr lang="ru-RU" sz="2400" kern="1200" dirty="0" err="1"/>
            <a:t>найбільш</a:t>
          </a:r>
          <a:r>
            <a:rPr lang="ru-RU" sz="2400" kern="1200" dirty="0"/>
            <a:t> </a:t>
          </a:r>
          <a:r>
            <a:rPr lang="ru-RU" sz="2400" kern="1200" dirty="0" err="1"/>
            <a:t>популярних</a:t>
          </a:r>
          <a:r>
            <a:rPr lang="ru-RU" sz="2400" kern="1200" dirty="0"/>
            <a:t> </a:t>
          </a:r>
          <a:r>
            <a:rPr lang="uk-UA" sz="2400" kern="1200" dirty="0" err="1"/>
            <a:t>архітектур</a:t>
          </a:r>
          <a:r>
            <a:rPr lang="uk-UA" sz="2400" kern="1200" dirty="0"/>
            <a:t> </a:t>
          </a:r>
          <a:r>
            <a:rPr lang="uk-UA" sz="2400" kern="1200" dirty="0" err="1"/>
            <a:t>згорткових</a:t>
          </a:r>
          <a:r>
            <a:rPr lang="uk-UA" sz="2400" kern="1200" dirty="0"/>
            <a:t> </a:t>
          </a:r>
          <a:r>
            <a:rPr lang="ru-RU" sz="2400" kern="1200" dirty="0" err="1"/>
            <a:t>нейронних</a:t>
          </a:r>
          <a:r>
            <a:rPr lang="ru-RU" sz="2400" kern="1200" dirty="0"/>
            <a:t> </a:t>
          </a:r>
          <a:r>
            <a:rPr lang="uk-UA" sz="2400" kern="1200" dirty="0"/>
            <a:t> мереж</a:t>
          </a:r>
          <a:r>
            <a:rPr lang="ru-RU" sz="2400" kern="1200" dirty="0"/>
            <a:t>. </a:t>
          </a:r>
          <a:endParaRPr lang="en-US" sz="2400" kern="1200" dirty="0"/>
        </a:p>
      </dsp:txBody>
      <dsp:txXfrm>
        <a:off x="0" y="2768070"/>
        <a:ext cx="6900512" cy="1384035"/>
      </dsp:txXfrm>
    </dsp:sp>
    <dsp:sp modelId="{A8C7A618-36D5-4374-9860-EA6E55B248EC}">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833A4-7348-4646-B371-9F87C6D035F4}">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dirty="0"/>
            <a:t>Обрати </a:t>
          </a:r>
          <a:r>
            <a:rPr lang="ru-RU" sz="2400" kern="1200" dirty="0" err="1"/>
            <a:t>найкращі</a:t>
          </a:r>
          <a:r>
            <a:rPr lang="ru-RU" sz="2400" kern="1200" dirty="0"/>
            <a:t> </a:t>
          </a:r>
          <a:r>
            <a:rPr lang="ru-RU" sz="2400" kern="1200" dirty="0" err="1"/>
            <a:t>моделі</a:t>
          </a:r>
          <a:r>
            <a:rPr lang="ru-RU" sz="2400" kern="1200" dirty="0"/>
            <a:t> для </a:t>
          </a:r>
          <a:r>
            <a:rPr lang="ru-RU" sz="2400" kern="1200" dirty="0" err="1"/>
            <a:t>вирішення</a:t>
          </a:r>
          <a:r>
            <a:rPr lang="ru-RU" sz="2400" kern="1200" dirty="0"/>
            <a:t> </a:t>
          </a:r>
          <a:r>
            <a:rPr lang="ru-RU" sz="2400" kern="1200" dirty="0" err="1"/>
            <a:t>практичної</a:t>
          </a:r>
          <a:r>
            <a:rPr lang="ru-RU" sz="2400" kern="1200" dirty="0"/>
            <a:t> </a:t>
          </a:r>
          <a:r>
            <a:rPr lang="ru-RU" sz="2400" kern="1200" dirty="0" err="1"/>
            <a:t>задачі</a:t>
          </a:r>
          <a:r>
            <a:rPr lang="ru-RU" sz="2400" kern="1200" dirty="0"/>
            <a:t> </a:t>
          </a:r>
          <a:r>
            <a:rPr lang="ru-RU" sz="2400" kern="1200" dirty="0" err="1"/>
            <a:t>класифікації</a:t>
          </a:r>
          <a:r>
            <a:rPr lang="ru-RU" sz="2400" kern="1200" dirty="0"/>
            <a:t> </a:t>
          </a:r>
          <a:r>
            <a:rPr lang="ru-RU" sz="2400" kern="1200" dirty="0" err="1"/>
            <a:t>пошкоджень</a:t>
          </a:r>
          <a:r>
            <a:rPr lang="ru-RU" sz="2400" kern="1200" dirty="0"/>
            <a:t> на </a:t>
          </a:r>
          <a:r>
            <a:rPr lang="ru-RU" sz="2400" kern="1200" dirty="0" err="1"/>
            <a:t>склі</a:t>
          </a:r>
          <a:r>
            <a:rPr lang="ru-RU" sz="2400" kern="1200" dirty="0"/>
            <a:t> </a:t>
          </a:r>
          <a:r>
            <a:rPr lang="ru-RU" sz="2400" kern="1200" dirty="0" err="1"/>
            <a:t>автомобіля</a:t>
          </a:r>
          <a:r>
            <a:rPr lang="uk-UA" sz="2400" kern="1200" noProof="0" dirty="0"/>
            <a:t>. </a:t>
          </a:r>
          <a:endParaRPr lang="en-US" sz="2400" kern="1200" dirty="0"/>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80BD9-05E4-45E0-8851-35611DDCCF48}">
      <dsp:nvSpPr>
        <dsp:cNvPr id="0" name=""/>
        <dsp:cNvSpPr/>
      </dsp:nvSpPr>
      <dsp:spPr>
        <a:xfrm>
          <a:off x="0" y="67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8A11FC-9938-46A0-A0ED-A164E380A13D}">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uk-UA" sz="2200" kern="1200" dirty="0"/>
            <a:t>Необхідно, щоб до системи можна було звернутися </a:t>
          </a:r>
          <a:r>
            <a:rPr lang="ru-RU" sz="2200" kern="1200" dirty="0"/>
            <a:t>з будь-</a:t>
          </a:r>
          <a:r>
            <a:rPr lang="ru-RU" sz="2200" kern="1200" dirty="0" err="1"/>
            <a:t>якого</a:t>
          </a:r>
          <a:r>
            <a:rPr lang="ru-RU" sz="2200" kern="1200" dirty="0"/>
            <a:t> </a:t>
          </a:r>
          <a:r>
            <a:rPr lang="uk-UA" sz="2200" kern="1200" dirty="0"/>
            <a:t>пристрою.</a:t>
          </a:r>
          <a:endParaRPr lang="en-US" sz="2200" kern="1200" dirty="0"/>
        </a:p>
      </dsp:txBody>
      <dsp:txXfrm>
        <a:off x="0" y="675"/>
        <a:ext cx="6900512" cy="1106957"/>
      </dsp:txXfrm>
    </dsp:sp>
    <dsp:sp modelId="{470228D5-F181-4C76-A96F-B3F8779BF303}">
      <dsp:nvSpPr>
        <dsp:cNvPr id="0" name=""/>
        <dsp:cNvSpPr/>
      </dsp:nvSpPr>
      <dsp:spPr>
        <a:xfrm>
          <a:off x="0" y="110763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B6806-5313-4A25-96E2-BCA3D4B8AD4C}">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uk-UA" sz="2200" kern="1200" dirty="0"/>
            <a:t>Система не повинна вимагати завантаження будь яких додаткових модулів або бібліотек для своєї роботи. </a:t>
          </a:r>
          <a:endParaRPr lang="en-US" sz="2200" kern="1200" dirty="0"/>
        </a:p>
      </dsp:txBody>
      <dsp:txXfrm>
        <a:off x="0" y="1107633"/>
        <a:ext cx="6900512" cy="1106957"/>
      </dsp:txXfrm>
    </dsp:sp>
    <dsp:sp modelId="{9D889CE6-A557-4620-87C3-4B01085929C2}">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2AA3B1-34DA-4713-BF89-A992769F5960}">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uk-UA" sz="2200" kern="1200"/>
            <a:t>Різні компоненти не повинні залежати один від одного, щоб можна було розробляти їх паралельно. </a:t>
          </a:r>
          <a:endParaRPr lang="en-US" sz="2200" kern="1200"/>
        </a:p>
      </dsp:txBody>
      <dsp:txXfrm>
        <a:off x="0" y="2214591"/>
        <a:ext cx="6900512" cy="1106957"/>
      </dsp:txXfrm>
    </dsp:sp>
    <dsp:sp modelId="{DA71EE2C-9F7A-4127-A5AB-945EA8C12F93}">
      <dsp:nvSpPr>
        <dsp:cNvPr id="0" name=""/>
        <dsp:cNvSpPr/>
      </dsp:nvSpPr>
      <dsp:spPr>
        <a:xfrm>
          <a:off x="0" y="332154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D2368E-CF4F-434F-9059-17C3ADEB0CE6}">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uk-UA" sz="2200" kern="1200"/>
            <a:t>Система повинна мати зрозумілий користувальницький інтерфейс, оскільки основна аудиторія – це люди, які не дуже гарно працюють з комп’ютерами</a:t>
          </a:r>
          <a:endParaRPr lang="en-US" sz="2200" kern="1200"/>
        </a:p>
      </dsp:txBody>
      <dsp:txXfrm>
        <a:off x="0" y="3321549"/>
        <a:ext cx="6900512" cy="1106957"/>
      </dsp:txXfrm>
    </dsp:sp>
    <dsp:sp modelId="{DF140FC5-080E-4092-9712-9FAC80FB4E13}">
      <dsp:nvSpPr>
        <dsp:cNvPr id="0" name=""/>
        <dsp:cNvSpPr/>
      </dsp:nvSpPr>
      <dsp:spPr>
        <a:xfrm>
          <a:off x="0" y="4428507"/>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25388-5C73-4F39-9671-E8A2FAA52A65}">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uk-UA" sz="2200" kern="1200"/>
            <a:t>Система повинна мати зрозумілий програмний інтерфейс, щоб у майбутньому її можна було легко інтегрувати в іншу систему.</a:t>
          </a:r>
          <a:endParaRPr lang="en-US" sz="2200" kern="1200"/>
        </a:p>
      </dsp:txBody>
      <dsp:txXfrm>
        <a:off x="0" y="4428507"/>
        <a:ext cx="6900512" cy="1106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BB54B-6EFD-49B5-96A6-9520651E1D53}">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30E14-45DB-4080-8369-B8B34B8B7F33}">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uk-UA" sz="3400" kern="1200" dirty="0"/>
            <a:t>Щоб система задовольняла усім вимогам, було вирішено зробити веб додаток, який використовує попередньо навчені моделі згорткових нейронних мереж</a:t>
          </a:r>
          <a:endParaRPr lang="en-US" sz="3400" kern="1200" dirty="0"/>
        </a:p>
      </dsp:txBody>
      <dsp:txXfrm>
        <a:off x="0" y="0"/>
        <a:ext cx="6900512" cy="2768070"/>
      </dsp:txXfrm>
    </dsp:sp>
    <dsp:sp modelId="{2732FA78-82C7-4CA0-A7D9-ED32E0F83B4A}">
      <dsp:nvSpPr>
        <dsp:cNvPr id="0" name=""/>
        <dsp:cNvSpPr/>
      </dsp:nvSpPr>
      <dsp:spPr>
        <a:xfrm>
          <a:off x="0" y="2768070"/>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F1D0B9-8F22-4DE3-B10B-1913CBDA638D}">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ru-RU" sz="3400" kern="1200"/>
            <a:t>Особливості такої моделі полягають в тому, що користувач відправляє певний запит на сервер, де той системно обробляється і кінцевий результат відсилається клієнту. </a:t>
          </a:r>
          <a:endParaRPr lang="en-US" sz="3400" kern="1200"/>
        </a:p>
      </dsp:txBody>
      <dsp:txXfrm>
        <a:off x="0" y="2768070"/>
        <a:ext cx="6900512" cy="2768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651E9-FAE7-4786-A5E6-85B65A60815A}">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807395-E251-44FC-8184-DEC92794D3ED}">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uk-UA" sz="2300" kern="1200" noProof="0"/>
            <a:t>Виконано</a:t>
          </a:r>
          <a:r>
            <a:rPr lang="ru-RU" sz="2300" kern="1200"/>
            <a:t> </a:t>
          </a:r>
          <a:r>
            <a:rPr lang="uk-UA" sz="2300" kern="1200" noProof="0"/>
            <a:t>попередній</a:t>
          </a:r>
          <a:r>
            <a:rPr lang="ru-RU" sz="2300" kern="1200"/>
            <a:t> </a:t>
          </a:r>
          <a:r>
            <a:rPr lang="uk-UA" sz="2300" kern="1200" noProof="0"/>
            <a:t>аналіз</a:t>
          </a:r>
          <a:r>
            <a:rPr lang="ru-RU" sz="2300" kern="1200"/>
            <a:t> та </a:t>
          </a:r>
          <a:r>
            <a:rPr lang="uk-UA" sz="2300" kern="1200" noProof="0"/>
            <a:t>обробку вхідних зображень для подальшого використання у роботі</a:t>
          </a:r>
          <a:r>
            <a:rPr lang="ru-RU" sz="2300" kern="1200"/>
            <a:t>.</a:t>
          </a:r>
          <a:endParaRPr lang="en-US" sz="2300" kern="1200" dirty="0"/>
        </a:p>
      </dsp:txBody>
      <dsp:txXfrm>
        <a:off x="0" y="2703"/>
        <a:ext cx="6900512" cy="921789"/>
      </dsp:txXfrm>
    </dsp:sp>
    <dsp:sp modelId="{764580B0-2755-45EE-95AB-D7384957E189}">
      <dsp:nvSpPr>
        <dsp:cNvPr id="0" name=""/>
        <dsp:cNvSpPr/>
      </dsp:nvSpPr>
      <dsp:spPr>
        <a:xfrm>
          <a:off x="0" y="924492"/>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F34E11-A4EB-4BF3-BAD7-3177A63214DA}">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ru-RU" sz="2300" kern="1200" dirty="0" err="1"/>
            <a:t>Вивчено</a:t>
          </a:r>
          <a:r>
            <a:rPr lang="ru-RU" sz="2300" kern="1200" dirty="0"/>
            <a:t> </a:t>
          </a:r>
          <a:r>
            <a:rPr lang="ru-RU" sz="2300" kern="1200" dirty="0" err="1"/>
            <a:t>теоретичні</a:t>
          </a:r>
          <a:r>
            <a:rPr lang="ru-RU" sz="2300" kern="1200" dirty="0"/>
            <a:t> </a:t>
          </a:r>
          <a:r>
            <a:rPr lang="ru-RU" sz="2300" kern="1200" dirty="0" err="1"/>
            <a:t>основи</a:t>
          </a:r>
          <a:r>
            <a:rPr lang="ru-RU" sz="2300" kern="1200" dirty="0"/>
            <a:t> </a:t>
          </a:r>
          <a:r>
            <a:rPr lang="ru-RU" sz="2300" kern="1200" dirty="0" err="1"/>
            <a:t>нейронних</a:t>
          </a:r>
          <a:r>
            <a:rPr lang="ru-RU" sz="2300" kern="1200" dirty="0"/>
            <a:t> мереж.</a:t>
          </a:r>
          <a:endParaRPr lang="en-US" sz="2300" kern="1200" dirty="0"/>
        </a:p>
      </dsp:txBody>
      <dsp:txXfrm>
        <a:off x="0" y="924492"/>
        <a:ext cx="6900512" cy="921789"/>
      </dsp:txXfrm>
    </dsp:sp>
    <dsp:sp modelId="{E14E7A64-1362-44A7-A49C-729168292DB7}">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96B2DF-A96C-4A9E-B9D4-7B08A59704A1}">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ru-RU" sz="2300" kern="1200" dirty="0" err="1"/>
            <a:t>Виконано</a:t>
          </a:r>
          <a:r>
            <a:rPr lang="ru-RU" sz="2300" kern="1200" dirty="0"/>
            <a:t> </a:t>
          </a:r>
          <a:r>
            <a:rPr lang="ru-RU" sz="2300" kern="1200" dirty="0" err="1"/>
            <a:t>порівняльний</a:t>
          </a:r>
          <a:r>
            <a:rPr lang="ru-RU" sz="2300" kern="1200" dirty="0"/>
            <a:t> </a:t>
          </a:r>
          <a:r>
            <a:rPr lang="ru-RU" sz="2300" kern="1200" dirty="0" err="1"/>
            <a:t>аналіз</a:t>
          </a:r>
          <a:r>
            <a:rPr lang="ru-RU" sz="2300" kern="1200" dirty="0"/>
            <a:t> </a:t>
          </a:r>
          <a:r>
            <a:rPr lang="ru-RU" sz="2300" kern="1200" dirty="0" err="1"/>
            <a:t>найбільш</a:t>
          </a:r>
          <a:r>
            <a:rPr lang="ru-RU" sz="2300" kern="1200" dirty="0"/>
            <a:t> </a:t>
          </a:r>
          <a:r>
            <a:rPr lang="ru-RU" sz="2300" kern="1200" dirty="0" err="1"/>
            <a:t>популярних</a:t>
          </a:r>
          <a:r>
            <a:rPr lang="ru-RU" sz="2300" kern="1200" dirty="0"/>
            <a:t> </a:t>
          </a:r>
          <a:r>
            <a:rPr lang="uk-UA" sz="2300" kern="1200" dirty="0" err="1"/>
            <a:t>архітектур</a:t>
          </a:r>
          <a:r>
            <a:rPr lang="uk-UA" sz="2300" kern="1200" dirty="0"/>
            <a:t> </a:t>
          </a:r>
          <a:r>
            <a:rPr lang="uk-UA" sz="2300" kern="1200" dirty="0" err="1"/>
            <a:t>згорткових</a:t>
          </a:r>
          <a:r>
            <a:rPr lang="uk-UA" sz="2300" kern="1200" dirty="0"/>
            <a:t> </a:t>
          </a:r>
          <a:r>
            <a:rPr lang="ru-RU" sz="2300" kern="1200" dirty="0" err="1"/>
            <a:t>нейронних</a:t>
          </a:r>
          <a:r>
            <a:rPr lang="ru-RU" sz="2300" kern="1200" dirty="0"/>
            <a:t> </a:t>
          </a:r>
          <a:r>
            <a:rPr lang="uk-UA" sz="2300" kern="1200" dirty="0"/>
            <a:t> мереж</a:t>
          </a:r>
          <a:r>
            <a:rPr lang="ru-RU" sz="2300" kern="1200" dirty="0"/>
            <a:t>. </a:t>
          </a:r>
          <a:endParaRPr lang="en-US" sz="2300" kern="1200" dirty="0"/>
        </a:p>
      </dsp:txBody>
      <dsp:txXfrm>
        <a:off x="0" y="1846281"/>
        <a:ext cx="6900512" cy="921789"/>
      </dsp:txXfrm>
    </dsp:sp>
    <dsp:sp modelId="{C376E3BA-4C1E-4B10-962F-47B67ECFC72B}">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47B5D-5094-475C-858D-3F5466091CFC}">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uk-UA" sz="2300" kern="1200" noProof="0" dirty="0"/>
            <a:t>Застосовано навчені моделі </a:t>
          </a:r>
          <a:r>
            <a:rPr lang="uk-UA" sz="2300" kern="1200" noProof="0" dirty="0" err="1"/>
            <a:t>згорткових</a:t>
          </a:r>
          <a:r>
            <a:rPr lang="uk-UA" sz="2300" kern="1200" noProof="0" dirty="0"/>
            <a:t> нейронних мереж для класифікації пошкоджень на склі авто. </a:t>
          </a:r>
        </a:p>
      </dsp:txBody>
      <dsp:txXfrm>
        <a:off x="0" y="2768070"/>
        <a:ext cx="6900512" cy="921789"/>
      </dsp:txXfrm>
    </dsp:sp>
    <dsp:sp modelId="{8D1A4A2B-867E-4249-8DC5-9FE8CE1BF3E4}">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DB797-DEE5-4405-8532-981E4282674D}">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ru-RU" sz="2300" kern="1200" dirty="0" err="1"/>
            <a:t>Обрано</a:t>
          </a:r>
          <a:r>
            <a:rPr lang="ru-RU" sz="2300" kern="1200" dirty="0"/>
            <a:t> </a:t>
          </a:r>
          <a:r>
            <a:rPr lang="ru-RU" sz="2300" kern="1200" dirty="0" err="1"/>
            <a:t>найкращі</a:t>
          </a:r>
          <a:r>
            <a:rPr lang="ru-RU" sz="2300" kern="1200" dirty="0"/>
            <a:t> </a:t>
          </a:r>
          <a:r>
            <a:rPr lang="ru-RU" sz="2300" kern="1200" dirty="0" err="1"/>
            <a:t>моделі</a:t>
          </a:r>
          <a:r>
            <a:rPr lang="ru-RU" sz="2300" kern="1200" dirty="0"/>
            <a:t> за метриками </a:t>
          </a:r>
          <a:r>
            <a:rPr lang="ru-RU" sz="2300" kern="1200" dirty="0" err="1"/>
            <a:t>якості</a:t>
          </a:r>
          <a:r>
            <a:rPr lang="ru-RU" sz="2300" kern="1200" dirty="0"/>
            <a:t> для </a:t>
          </a:r>
          <a:r>
            <a:rPr lang="ru-RU" sz="2300" kern="1200" dirty="0" err="1"/>
            <a:t>вирішення</a:t>
          </a:r>
          <a:r>
            <a:rPr lang="ru-RU" sz="2300" kern="1200" dirty="0"/>
            <a:t> </a:t>
          </a:r>
          <a:r>
            <a:rPr lang="ru-RU" sz="2300" kern="1200" dirty="0" err="1"/>
            <a:t>практичної</a:t>
          </a:r>
          <a:r>
            <a:rPr lang="ru-RU" sz="2300" kern="1200" dirty="0"/>
            <a:t> </a:t>
          </a:r>
          <a:r>
            <a:rPr lang="ru-RU" sz="2300" kern="1200" dirty="0" err="1"/>
            <a:t>задачі</a:t>
          </a:r>
          <a:r>
            <a:rPr lang="uk-UA" sz="2300" kern="1200" noProof="0" dirty="0"/>
            <a:t>. </a:t>
          </a:r>
        </a:p>
      </dsp:txBody>
      <dsp:txXfrm>
        <a:off x="0" y="3689859"/>
        <a:ext cx="6900512" cy="921789"/>
      </dsp:txXfrm>
    </dsp:sp>
    <dsp:sp modelId="{43890A90-3937-4669-B55D-2A539CD16177}">
      <dsp:nvSpPr>
        <dsp:cNvPr id="0" name=""/>
        <dsp:cNvSpPr/>
      </dsp:nvSpPr>
      <dsp:spPr>
        <a:xfrm>
          <a:off x="0" y="4611648"/>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86E41C-5A53-4BC6-B6F8-3D4AE02A9862}">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ru-RU" sz="2300" kern="1200" dirty="0" err="1"/>
            <a:t>Розроблено</a:t>
          </a:r>
          <a:r>
            <a:rPr lang="ru-RU" sz="2300" kern="1200" dirty="0"/>
            <a:t> систему для </a:t>
          </a:r>
          <a:r>
            <a:rPr lang="ru-RU" sz="2300" kern="1200" dirty="0" err="1"/>
            <a:t>зручної</a:t>
          </a:r>
          <a:r>
            <a:rPr lang="ru-RU" sz="2300" kern="1200" dirty="0"/>
            <a:t> </a:t>
          </a:r>
          <a:r>
            <a:rPr lang="ru-RU" sz="2300" kern="1200" dirty="0" err="1"/>
            <a:t>класифікації</a:t>
          </a:r>
          <a:r>
            <a:rPr lang="ru-RU" sz="2300" kern="1200" dirty="0"/>
            <a:t> </a:t>
          </a:r>
          <a:r>
            <a:rPr lang="ru-RU" sz="2300" kern="1200" dirty="0" err="1"/>
            <a:t>пошкоджень</a:t>
          </a:r>
          <a:r>
            <a:rPr lang="ru-RU" sz="2300" kern="1200" dirty="0"/>
            <a:t> на </a:t>
          </a:r>
          <a:r>
            <a:rPr lang="ru-RU" sz="2300" kern="1200" dirty="0" err="1"/>
            <a:t>склі</a:t>
          </a:r>
          <a:r>
            <a:rPr lang="ru-RU" sz="2300" kern="1200" dirty="0"/>
            <a:t> </a:t>
          </a:r>
          <a:r>
            <a:rPr lang="ru-RU" sz="2300" kern="1200" dirty="0" err="1"/>
            <a:t>автомобіля</a:t>
          </a:r>
          <a:r>
            <a:rPr lang="ru-RU" sz="2300" kern="1200" dirty="0"/>
            <a:t>.</a:t>
          </a:r>
          <a:endParaRPr lang="en-US" sz="2300" kern="1200" dirty="0"/>
        </a:p>
      </dsp:txBody>
      <dsp:txXfrm>
        <a:off x="0" y="4611648"/>
        <a:ext cx="6900512" cy="9217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F38BB-D863-49FB-9006-CA71E4C1771F}">
      <dsp:nvSpPr>
        <dsp:cNvPr id="0" name=""/>
        <dsp:cNvSpPr/>
      </dsp:nvSpPr>
      <dsp:spPr>
        <a:xfrm>
          <a:off x="0" y="67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98F52-7446-4AD8-B247-1662E18E2E8D}">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uk-UA" sz="3100" kern="1200" dirty="0"/>
            <a:t>Спробувати нові, більш складні архітектури мереж</a:t>
          </a:r>
          <a:endParaRPr lang="ru-RU" sz="3100" kern="1200" dirty="0"/>
        </a:p>
      </dsp:txBody>
      <dsp:txXfrm>
        <a:off x="0" y="675"/>
        <a:ext cx="6900512" cy="1106957"/>
      </dsp:txXfrm>
    </dsp:sp>
    <dsp:sp modelId="{75E8FA2C-B4D0-41D4-A5FB-664CA05A181B}">
      <dsp:nvSpPr>
        <dsp:cNvPr id="0" name=""/>
        <dsp:cNvSpPr/>
      </dsp:nvSpPr>
      <dsp:spPr>
        <a:xfrm>
          <a:off x="0" y="110763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21FD40-569C-4E29-BAAE-969EAB2A110E}">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uk-UA" sz="3100" kern="1200" dirty="0"/>
            <a:t>Дослідити роботу автокодувальників для даної задачі</a:t>
          </a:r>
          <a:endParaRPr lang="ru-RU" sz="3100" kern="1200" dirty="0"/>
        </a:p>
      </dsp:txBody>
      <dsp:txXfrm>
        <a:off x="0" y="1107633"/>
        <a:ext cx="6900512" cy="1106957"/>
      </dsp:txXfrm>
    </dsp:sp>
    <dsp:sp modelId="{D6AF1A9F-321F-4FC1-B8A9-9BDE72C25B8E}">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F79C5-E433-4951-BE89-FB78CB807348}">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uk-UA" sz="3100" kern="1200" dirty="0"/>
            <a:t>Додати розпізнавання знаходження пошкоджень</a:t>
          </a:r>
          <a:endParaRPr lang="ru-RU" sz="3100" kern="1200" dirty="0"/>
        </a:p>
      </dsp:txBody>
      <dsp:txXfrm>
        <a:off x="0" y="2214591"/>
        <a:ext cx="6900512" cy="1106957"/>
      </dsp:txXfrm>
    </dsp:sp>
    <dsp:sp modelId="{3C2F303C-4AF4-4697-AFFF-0B68F92C19B5}">
      <dsp:nvSpPr>
        <dsp:cNvPr id="0" name=""/>
        <dsp:cNvSpPr/>
      </dsp:nvSpPr>
      <dsp:spPr>
        <a:xfrm>
          <a:off x="0" y="332154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F3E6DB-539F-4B3B-98B6-CC0FED3B5273}">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uk-UA" sz="3100" kern="1200" dirty="0"/>
            <a:t>Навчити мережу на більшій кількості категорій</a:t>
          </a:r>
          <a:endParaRPr lang="ru-RU" sz="3100" kern="1200" dirty="0"/>
        </a:p>
      </dsp:txBody>
      <dsp:txXfrm>
        <a:off x="0" y="3321549"/>
        <a:ext cx="6900512" cy="1106957"/>
      </dsp:txXfrm>
    </dsp:sp>
    <dsp:sp modelId="{F56D822E-FAB6-4BDD-A5B0-6EA1465F0AB5}">
      <dsp:nvSpPr>
        <dsp:cNvPr id="0" name=""/>
        <dsp:cNvSpPr/>
      </dsp:nvSpPr>
      <dsp:spPr>
        <a:xfrm>
          <a:off x="0" y="4428507"/>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C2B79-AE08-45F6-A1A7-44749C0214BF}">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uk-UA" sz="3100" kern="1200" dirty="0"/>
            <a:t>Опублікувати веб додаток у мережі</a:t>
          </a:r>
          <a:endParaRPr lang="ru-RU" sz="3100" kern="1200" dirty="0"/>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5E009-604D-4BBA-B32A-C806223DF850}" type="datetimeFigureOut">
              <a:rPr lang="ru-RU" smtClean="0"/>
              <a:t>15.06.2021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01558-1A3C-48D5-A65F-9EFDCC8C00F3}" type="slidenum">
              <a:rPr lang="ru-RU" smtClean="0"/>
              <a:t>‹#›</a:t>
            </a:fld>
            <a:endParaRPr lang="ru-RU"/>
          </a:p>
        </p:txBody>
      </p:sp>
    </p:spTree>
    <p:extLst>
      <p:ext uri="{BB962C8B-B14F-4D97-AF65-F5344CB8AC3E}">
        <p14:creationId xmlns:p14="http://schemas.microsoft.com/office/powerpoint/2010/main" val="2414308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indent="450215" algn="just">
              <a:lnSpc>
                <a:spcPct val="150000"/>
              </a:lnSpc>
            </a:pP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Один з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пріоритетних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напрямків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страхування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на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сьогоднішній</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день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займає</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автострахування</a:t>
            </a:r>
            <a:r>
              <a:rPr lang="uk-UA" sz="1800" dirty="0">
                <a:effectLst/>
                <a:latin typeface="Times New Roman" panose="02020603050405020304" pitchFamily="18" charset="0"/>
                <a:ea typeface="Calibri" panose="020F0502020204030204" pitchFamily="34" charset="0"/>
              </a:rPr>
              <a:t>. Більшість страхових випадків потрапляють під категорії визначення пошкоджень які присутні на лобовому склі.</a:t>
            </a: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effectLst/>
                <a:latin typeface="Times New Roman" panose="02020603050405020304" pitchFamily="18" charset="0"/>
                <a:ea typeface="Calibri" panose="020F0502020204030204" pitchFamily="34" charset="0"/>
              </a:rPr>
              <a:t>Страхові компанії дуже ретельно підходять до визначення категорії цього пошкодження і необхідного дії яку потрібно прийняти </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За правилами цих пошкоджень існує 2ва основних варіанта при прийнятті рішень, такі як заміна лобового скла повністю або зробити ремонт за допомогою страхових партнерів.</a:t>
            </a: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Моє завдання полягає створені додатку, що допоможе страховим компаніям визначати, яка категорія пошкодження присутня на фото. Основою роботи є моделі згорткових нейронних мереж, для класифікації зображень. Отриманні в результаті моделі допоможуть зробити систему, що </a:t>
            </a:r>
            <a:r>
              <a:rPr lang="uk-UA" sz="2800" dirty="0"/>
              <a:t>не буде залежати від людського фактору</a:t>
            </a:r>
            <a:endParaRPr lang="ru-RU"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dirty="0">
              <a:effectLst/>
              <a:latin typeface="Times New Roman" panose="02020603050405020304" pitchFamily="18"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2</a:t>
            </a:fld>
            <a:endParaRPr lang="ru-RU"/>
          </a:p>
        </p:txBody>
      </p:sp>
    </p:spTree>
    <p:extLst>
      <p:ext uri="{BB962C8B-B14F-4D97-AF65-F5344CB8AC3E}">
        <p14:creationId xmlns:p14="http://schemas.microsoft.com/office/powerpoint/2010/main" val="126114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Однією з найбільш популярних функцій активації є </a:t>
            </a:r>
            <a:r>
              <a:rPr lang="uk-UA" sz="1800" dirty="0" err="1">
                <a:effectLst/>
                <a:latin typeface="Times New Roman" panose="02020603050405020304" pitchFamily="18" charset="0"/>
                <a:ea typeface="Calibri" panose="020F0502020204030204" pitchFamily="34" charset="0"/>
              </a:rPr>
              <a:t>релу</a:t>
            </a:r>
            <a:r>
              <a:rPr lang="uk-UA" sz="1800" dirty="0">
                <a:effectLst/>
                <a:latin typeface="Times New Roman" panose="02020603050405020304" pitchFamily="18" charset="0"/>
                <a:ea typeface="Calibri" panose="020F0502020204030204" pitchFamily="34" charset="0"/>
              </a:rPr>
              <a:t>, однак і у неї є свої недоліки. Одним із недоліків </a:t>
            </a:r>
            <a:r>
              <a:rPr lang="uk-UA" sz="1800" dirty="0" err="1">
                <a:effectLst/>
                <a:latin typeface="Times New Roman" panose="02020603050405020304" pitchFamily="18" charset="0"/>
                <a:ea typeface="Calibri" panose="020F0502020204030204" pitchFamily="34" charset="0"/>
              </a:rPr>
              <a:t>ReLU</a:t>
            </a:r>
            <a:r>
              <a:rPr lang="uk-UA" sz="1800" dirty="0">
                <a:effectLst/>
                <a:latin typeface="Times New Roman" panose="02020603050405020304" pitchFamily="18" charset="0"/>
                <a:ea typeface="Calibri" panose="020F0502020204030204" pitchFamily="34" charset="0"/>
              </a:rPr>
              <a:t> є те, що вона насичена в негативній області, тобто градієнт у цій області дорівнює нулю. З градієнтом, рівним нулю, під час зворотного розповсюдження всі ваги не будуть оновлюватися, і щоб виправити це, ми використовуємо </a:t>
            </a:r>
            <a:r>
              <a:rPr lang="uk-UA" sz="1800" dirty="0" err="1">
                <a:effectLst/>
                <a:latin typeface="Times New Roman" panose="02020603050405020304" pitchFamily="18" charset="0"/>
                <a:ea typeface="Calibri" panose="020F0502020204030204" pitchFamily="34" charset="0"/>
              </a:rPr>
              <a:t>Leaky</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ReLU</a:t>
            </a:r>
            <a:r>
              <a:rPr lang="uk-UA"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Leaky</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ReLU</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має</a:t>
            </a:r>
            <a:r>
              <a:rPr lang="ru-RU" sz="1800" dirty="0">
                <a:effectLst/>
                <a:latin typeface="Times New Roman" panose="02020603050405020304" pitchFamily="18" charset="0"/>
                <a:ea typeface="Calibri" panose="020F0502020204030204" pitchFamily="34" charset="0"/>
              </a:rPr>
              <a:t> невеликий </a:t>
            </a:r>
            <a:r>
              <a:rPr lang="ru-RU" sz="1800" dirty="0" err="1">
                <a:effectLst/>
                <a:latin typeface="Times New Roman" panose="02020603050405020304" pitchFamily="18" charset="0"/>
                <a:ea typeface="Calibri" panose="020F0502020204030204" pitchFamily="34" charset="0"/>
              </a:rPr>
              <a:t>нахил</a:t>
            </a:r>
            <a:r>
              <a:rPr lang="ru-RU" sz="1800" dirty="0">
                <a:effectLst/>
                <a:latin typeface="Times New Roman" panose="02020603050405020304" pitchFamily="18" charset="0"/>
                <a:ea typeface="Calibri" panose="020F0502020204030204" pitchFamily="34" charset="0"/>
              </a:rPr>
              <a:t> для </a:t>
            </a:r>
            <a:r>
              <a:rPr lang="ru-RU" sz="1800" dirty="0" err="1">
                <a:effectLst/>
                <a:latin typeface="Times New Roman" panose="02020603050405020304" pitchFamily="18" charset="0"/>
                <a:ea typeface="Calibri" panose="020F0502020204030204" pitchFamily="34" charset="0"/>
              </a:rPr>
              <a:t>від’ємних</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значень</a:t>
            </a:r>
            <a:r>
              <a:rPr lang="ru-RU" sz="1800" dirty="0">
                <a:effectLst/>
                <a:latin typeface="Times New Roman" panose="02020603050405020304" pitchFamily="18" charset="0"/>
                <a:ea typeface="Calibri" panose="020F0502020204030204" pitchFamily="34" charset="0"/>
              </a:rPr>
              <a:t>, а не </a:t>
            </a:r>
            <a:r>
              <a:rPr lang="ru-RU" sz="1800" dirty="0" err="1">
                <a:effectLst/>
                <a:latin typeface="Times New Roman" panose="02020603050405020304" pitchFamily="18" charset="0"/>
                <a:ea typeface="Calibri" panose="020F0502020204030204" pitchFamily="34" charset="0"/>
              </a:rPr>
              <a:t>зовсім</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нульовий</a:t>
            </a:r>
            <a:r>
              <a:rPr lang="ru-RU" sz="1800" dirty="0">
                <a:effectLst/>
                <a:latin typeface="Times New Roman" panose="02020603050405020304" pitchFamily="18"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err="1">
                <a:effectLst/>
                <a:latin typeface="Times New Roman" panose="02020603050405020304" pitchFamily="18" charset="0"/>
                <a:ea typeface="Calibri" panose="020F0502020204030204" pitchFamily="34" charset="0"/>
              </a:rPr>
              <a:t>Також</a:t>
            </a:r>
            <a:r>
              <a:rPr lang="ru-RU" sz="1800" dirty="0">
                <a:effectLst/>
                <a:latin typeface="Times New Roman" panose="02020603050405020304" pitchFamily="18" charset="0"/>
                <a:ea typeface="Calibri" panose="020F0502020204030204" pitchFamily="34" charset="0"/>
              </a:rPr>
              <a:t> є </a:t>
            </a:r>
            <a:r>
              <a:rPr lang="ru-RU" sz="1800" dirty="0" err="1">
                <a:effectLst/>
                <a:latin typeface="Times New Roman" panose="02020603050405020304" pitchFamily="18" charset="0"/>
                <a:ea typeface="Calibri" panose="020F0502020204030204" pitchFamily="34" charset="0"/>
              </a:rPr>
              <a:t>ще</a:t>
            </a:r>
            <a:r>
              <a:rPr lang="ru-RU" sz="1800" dirty="0">
                <a:effectLst/>
                <a:latin typeface="Times New Roman" panose="02020603050405020304" pitchFamily="18" charset="0"/>
                <a:ea typeface="Calibri" panose="020F0502020204030204" pitchFamily="34" charset="0"/>
              </a:rPr>
              <a:t> одна </a:t>
            </a:r>
            <a:r>
              <a:rPr lang="ru-RU" sz="1800" dirty="0" err="1">
                <a:effectLst/>
                <a:latin typeface="Times New Roman" panose="02020603050405020304" pitchFamily="18" charset="0"/>
                <a:ea typeface="Calibri" panose="020F0502020204030204" pitchFamily="34" charset="0"/>
              </a:rPr>
              <a:t>модіфікація</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Подібно</a:t>
            </a:r>
            <a:r>
              <a:rPr lang="ru-RU" sz="1800" dirty="0">
                <a:effectLst/>
                <a:latin typeface="Times New Roman" panose="02020603050405020304" pitchFamily="18" charset="0"/>
                <a:ea typeface="Calibri" panose="020F0502020204030204" pitchFamily="34" charset="0"/>
              </a:rPr>
              <a:t> до </a:t>
            </a:r>
            <a:r>
              <a:rPr lang="uk-UA" sz="1800" dirty="0" err="1">
                <a:effectLst/>
                <a:latin typeface="Times New Roman" panose="02020603050405020304" pitchFamily="18" charset="0"/>
                <a:ea typeface="Calibri" panose="020F0502020204030204" pitchFamily="34" charset="0"/>
              </a:rPr>
              <a:t>Leaky</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ReLU</a:t>
            </a:r>
            <a:r>
              <a:rPr lang="ru-RU" sz="1800" dirty="0">
                <a:effectLst/>
                <a:latin typeface="Times New Roman" panose="02020603050405020304" pitchFamily="18" charset="0"/>
                <a:ea typeface="Calibri" panose="020F0502020204030204" pitchFamily="34" charset="0"/>
              </a:rPr>
              <a:t>, ELU </a:t>
            </a:r>
            <a:r>
              <a:rPr lang="ru-RU" sz="1800" dirty="0" err="1">
                <a:effectLst/>
                <a:latin typeface="Times New Roman" panose="02020603050405020304" pitchFamily="18" charset="0"/>
                <a:ea typeface="Calibri" panose="020F0502020204030204" pitchFamily="34" charset="0"/>
              </a:rPr>
              <a:t>має</a:t>
            </a:r>
            <a:r>
              <a:rPr lang="ru-RU" sz="1800" dirty="0">
                <a:effectLst/>
                <a:latin typeface="Times New Roman" panose="02020603050405020304" pitchFamily="18" charset="0"/>
                <a:ea typeface="Calibri" panose="020F0502020204030204" pitchFamily="34" charset="0"/>
              </a:rPr>
              <a:t> невеликий </a:t>
            </a:r>
            <a:r>
              <a:rPr lang="ru-RU" sz="1800" dirty="0" err="1">
                <a:effectLst/>
                <a:latin typeface="Times New Roman" panose="02020603050405020304" pitchFamily="18" charset="0"/>
                <a:ea typeface="Calibri" panose="020F0502020204030204" pitchFamily="34" charset="0"/>
              </a:rPr>
              <a:t>нахил</a:t>
            </a:r>
            <a:r>
              <a:rPr lang="ru-RU" sz="1800" dirty="0">
                <a:effectLst/>
                <a:latin typeface="Times New Roman" panose="02020603050405020304" pitchFamily="18" charset="0"/>
                <a:ea typeface="Calibri" panose="020F0502020204030204" pitchFamily="34" charset="0"/>
              </a:rPr>
              <a:t> для </a:t>
            </a:r>
            <a:r>
              <a:rPr lang="ru-RU" sz="1800" dirty="0" err="1">
                <a:effectLst/>
                <a:latin typeface="Times New Roman" panose="02020603050405020304" pitchFamily="18" charset="0"/>
                <a:ea typeface="Calibri" panose="020F0502020204030204" pitchFamily="34" charset="0"/>
              </a:rPr>
              <a:t>негативних</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значень</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Замість</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прямої</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лінії</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використовується</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експоненціальна</a:t>
            </a:r>
            <a:r>
              <a:rPr lang="ru-RU" sz="1800" dirty="0">
                <a:effectLst/>
                <a:latin typeface="Times New Roman" panose="02020603050405020304" pitchFamily="18" charset="0"/>
                <a:ea typeface="Calibri" panose="020F0502020204030204" pitchFamily="34" charset="0"/>
              </a:rPr>
              <a:t> крива. </a:t>
            </a:r>
            <a:r>
              <a:rPr lang="ru-RU" sz="1800" dirty="0" err="1">
                <a:effectLst/>
                <a:latin typeface="Times New Roman" panose="02020603050405020304" pitchFamily="18" charset="0"/>
                <a:ea typeface="Calibri" panose="020F0502020204030204" pitchFamily="34" charset="0"/>
              </a:rPr>
              <a:t>Він</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розроблений</a:t>
            </a:r>
            <a:r>
              <a:rPr lang="ru-RU" sz="1800" dirty="0">
                <a:effectLst/>
                <a:latin typeface="Times New Roman" panose="02020603050405020304" pitchFamily="18" charset="0"/>
                <a:ea typeface="Calibri" panose="020F0502020204030204" pitchFamily="34" charset="0"/>
              </a:rPr>
              <a:t> для </a:t>
            </a:r>
            <a:r>
              <a:rPr lang="ru-RU" sz="1800" dirty="0" err="1">
                <a:effectLst/>
                <a:latin typeface="Times New Roman" panose="02020603050405020304" pitchFamily="18" charset="0"/>
                <a:ea typeface="Calibri" panose="020F0502020204030204" pitchFamily="34" charset="0"/>
              </a:rPr>
              <a:t>поєднання</a:t>
            </a:r>
            <a:r>
              <a:rPr lang="ru-RU" sz="1800" dirty="0">
                <a:effectLst/>
                <a:latin typeface="Times New Roman" panose="02020603050405020304" pitchFamily="18" charset="0"/>
                <a:ea typeface="Calibri" panose="020F0502020204030204" pitchFamily="34" charset="0"/>
              </a:rPr>
              <a:t> хороших </a:t>
            </a:r>
            <a:r>
              <a:rPr lang="ru-RU" sz="1800" dirty="0" err="1">
                <a:effectLst/>
                <a:latin typeface="Times New Roman" panose="02020603050405020304" pitchFamily="18" charset="0"/>
                <a:ea typeface="Calibri" panose="020F0502020204030204" pitchFamily="34" charset="0"/>
              </a:rPr>
              <a:t>частин</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ReLU</a:t>
            </a:r>
            <a:r>
              <a:rPr lang="ru-RU" sz="1800" dirty="0">
                <a:effectLst/>
                <a:latin typeface="Times New Roman" panose="02020603050405020304" pitchFamily="18" charset="0"/>
                <a:ea typeface="Calibri" panose="020F0502020204030204" pitchFamily="34" charset="0"/>
              </a:rPr>
              <a:t> та </a:t>
            </a:r>
            <a:r>
              <a:rPr lang="uk-UA" sz="1800" dirty="0" err="1">
                <a:effectLst/>
                <a:latin typeface="Times New Roman" panose="02020603050405020304" pitchFamily="18" charset="0"/>
                <a:ea typeface="Calibri" panose="020F0502020204030204" pitchFamily="34" charset="0"/>
              </a:rPr>
              <a:t>Leaky</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ReLU</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хоча</a:t>
            </a:r>
            <a:r>
              <a:rPr lang="ru-RU" sz="1800" dirty="0">
                <a:effectLst/>
                <a:latin typeface="Times New Roman" panose="02020603050405020304" pitchFamily="18" charset="0"/>
                <a:ea typeface="Calibri" panose="020F0502020204030204" pitchFamily="34" charset="0"/>
              </a:rPr>
              <a:t> у </a:t>
            </a:r>
            <a:r>
              <a:rPr lang="ru-RU" sz="1800" dirty="0" err="1">
                <a:effectLst/>
                <a:latin typeface="Times New Roman" panose="02020603050405020304" pitchFamily="18" charset="0"/>
                <a:ea typeface="Calibri" panose="020F0502020204030204" pitchFamily="34" charset="0"/>
              </a:rPr>
              <a:t>нього</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немає</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проблеми</a:t>
            </a:r>
            <a:r>
              <a:rPr lang="ru-RU" sz="1800" dirty="0">
                <a:effectLst/>
                <a:latin typeface="Times New Roman" panose="02020603050405020304" pitchFamily="18" charset="0"/>
                <a:ea typeface="Calibri" panose="020F0502020204030204" pitchFamily="34" charset="0"/>
              </a:rPr>
              <a:t> з </a:t>
            </a:r>
            <a:r>
              <a:rPr lang="ru-RU" sz="1800" dirty="0" err="1">
                <a:effectLst/>
                <a:latin typeface="Times New Roman" panose="02020603050405020304" pitchFamily="18" charset="0"/>
                <a:ea typeface="Calibri" panose="020F0502020204030204" pitchFamily="34" charset="0"/>
              </a:rPr>
              <a:t>відмиранням</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ReLU</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він</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насичується</a:t>
            </a:r>
            <a:r>
              <a:rPr lang="ru-RU" sz="1800" dirty="0">
                <a:effectLst/>
                <a:latin typeface="Times New Roman" panose="02020603050405020304" pitchFamily="18" charset="0"/>
                <a:ea typeface="Calibri" panose="020F0502020204030204" pitchFamily="34" charset="0"/>
              </a:rPr>
              <a:t> великими </a:t>
            </a:r>
            <a:r>
              <a:rPr lang="ru-RU" sz="1800" dirty="0" err="1">
                <a:effectLst/>
                <a:latin typeface="Times New Roman" panose="02020603050405020304" pitchFamily="18" charset="0"/>
                <a:ea typeface="Calibri" panose="020F0502020204030204" pitchFamily="34" charset="0"/>
              </a:rPr>
              <a:t>негативними</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значеннями</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дозволяючи</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їм</a:t>
            </a:r>
            <a:r>
              <a:rPr lang="ru-RU" sz="1800" dirty="0">
                <a:effectLst/>
                <a:latin typeface="Times New Roman" panose="02020603050405020304" pitchFamily="18" charset="0"/>
                <a:ea typeface="Calibri" panose="020F0502020204030204" pitchFamily="34" charset="0"/>
              </a:rPr>
              <a:t> бути по </a:t>
            </a:r>
            <a:r>
              <a:rPr lang="ru-RU" sz="1800" dirty="0" err="1">
                <a:effectLst/>
                <a:latin typeface="Times New Roman" panose="02020603050405020304" pitchFamily="18" charset="0"/>
                <a:ea typeface="Calibri" panose="020F0502020204030204" pitchFamily="34" charset="0"/>
              </a:rPr>
              <a:t>суті</a:t>
            </a:r>
            <a:r>
              <a:rPr lang="ru-RU" sz="1800" dirty="0">
                <a:effectLst/>
                <a:latin typeface="Times New Roman" panose="02020603050405020304" pitchFamily="18" charset="0"/>
                <a:ea typeface="Calibri" panose="020F0502020204030204" pitchFamily="34" charset="0"/>
              </a:rPr>
              <a:t> </a:t>
            </a:r>
            <a:r>
              <a:rPr lang="ru-RU" sz="1800" dirty="0" err="1">
                <a:effectLst/>
                <a:latin typeface="Times New Roman" panose="02020603050405020304" pitchFamily="18" charset="0"/>
                <a:ea typeface="Calibri" panose="020F0502020204030204" pitchFamily="34" charset="0"/>
              </a:rPr>
              <a:t>неактивними</a:t>
            </a:r>
            <a:r>
              <a:rPr lang="ru-RU" sz="1800" dirty="0">
                <a:effectLst/>
                <a:latin typeface="Times New Roman" panose="02020603050405020304" pitchFamily="18"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11</a:t>
            </a:fld>
            <a:endParaRPr lang="ru-RU"/>
          </a:p>
        </p:txBody>
      </p:sp>
    </p:spTree>
    <p:extLst>
      <p:ext uri="{BB962C8B-B14F-4D97-AF65-F5344CB8AC3E}">
        <p14:creationId xmlns:p14="http://schemas.microsoft.com/office/powerpoint/2010/main" val="2586710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Також часто застосовується форма регуляризації, яка називається випадання. Випадання – це простий спосіб запобігти перенапруженню нейронних мереж. Ми випадковим чином відбираємо нейрони, які ігноруються під час навчання. </a:t>
            </a: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Це покращує узагальнення моделі та перешкоджає певним наборам ваг спеціалізуватися на конкретних особливостях, що може призвести до перенавчання, якщо не обмежено. </a:t>
            </a:r>
            <a:endParaRPr lang="ru-RU"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12</a:t>
            </a:fld>
            <a:endParaRPr lang="ru-RU"/>
          </a:p>
        </p:txBody>
      </p:sp>
    </p:spTree>
    <p:extLst>
      <p:ext uri="{BB962C8B-B14F-4D97-AF65-F5344CB8AC3E}">
        <p14:creationId xmlns:p14="http://schemas.microsoft.com/office/powerpoint/2010/main" val="601359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a:t>Поговоримо трохи про основні вимоги до нашої системи. Є дві головні вимоги системи. По-перше результати повинні буди якомога точнішими, щоб страховим компаніям було корисно використовувати цей додаток. Це ми вирішуємо, використовуючи згорткові нейроні мережі.</a:t>
            </a:r>
          </a:p>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По-друге, система повинна бути комфортна та зрозуміла для використання. Для цього система не повинна вимагати завантаження будь яких додаткових модулів для своєї роботи, а також повинна бути змога звернутися до системи з будь-якого пристрою. </a:t>
            </a:r>
            <a:endParaRPr lang="en-US" dirty="0"/>
          </a:p>
          <a:p>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13</a:t>
            </a:fld>
            <a:endParaRPr lang="ru-RU"/>
          </a:p>
        </p:txBody>
      </p:sp>
    </p:spTree>
    <p:extLst>
      <p:ext uri="{BB962C8B-B14F-4D97-AF65-F5344CB8AC3E}">
        <p14:creationId xmlns:p14="http://schemas.microsoft.com/office/powerpoint/2010/main" val="202580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450215" algn="just" defTabSz="914400" rtl="0" eaLnBrk="1" fontAlgn="auto" latinLnBrk="0" hangingPunct="1">
              <a:lnSpc>
                <a:spcPct val="150000"/>
              </a:lnSpc>
              <a:spcBef>
                <a:spcPts val="0"/>
              </a:spcBef>
              <a:spcAft>
                <a:spcPts val="0"/>
              </a:spcAft>
              <a:buClrTx/>
              <a:buSzTx/>
              <a:buFontTx/>
              <a:buNone/>
              <a:tabLst/>
              <a:defRPr/>
            </a:pPr>
            <a:r>
              <a:rPr lang="uk-UA" sz="2800" dirty="0"/>
              <a:t>Щоб система задовольняла усім вимогам, було вирішено зробити веб додаток, який використовує попередньо навчені моделі згорткових нейронних мереж</a:t>
            </a:r>
            <a:endParaRPr lang="en-US" sz="2800" dirty="0"/>
          </a:p>
          <a:p>
            <a:pPr indent="450215" algn="just">
              <a:lnSpc>
                <a:spcPct val="150000"/>
              </a:lnSpc>
            </a:pPr>
            <a:r>
              <a:rPr lang="uk-UA" sz="1800" dirty="0">
                <a:effectLst/>
                <a:latin typeface="Times New Roman" panose="02020603050405020304" pitchFamily="18" charset="0"/>
                <a:ea typeface="Calibri" panose="020F0502020204030204" pitchFamily="34" charset="0"/>
              </a:rPr>
              <a:t>Веб-додаток – це клієнт-серверний додаток, в якому клієнт взаємодіє з веб-сервером за допомогою браузера. Логіка веб-додатка розподілена між сервером і клієнтом, зберігання даних здійснюється, переважно, на сервері, а обмін інформацією відбувається по мережі. Одною з переваг такого підходу є той факт, що клієнти не залежать від конкретної операційної системи користувача, тому веб-додатки є крос-платформними сервісами.</a:t>
            </a:r>
            <a:endParaRPr lang="ru-RU" sz="1800" dirty="0">
              <a:effectLst/>
              <a:latin typeface="Times New Roman" panose="02020603050405020304" pitchFamily="18" charset="0"/>
              <a:ea typeface="Calibri" panose="020F0502020204030204" pitchFamily="34" charset="0"/>
            </a:endParaRPr>
          </a:p>
          <a:p>
            <a:r>
              <a:rPr lang="ru-RU" sz="1800" dirty="0">
                <a:effectLst/>
                <a:latin typeface="Calibri" panose="020F0502020204030204" pitchFamily="34" charset="0"/>
                <a:ea typeface="Calibri" panose="020F0502020204030204" pitchFamily="34" charset="0"/>
                <a:cs typeface="Times New Roman" panose="02020603050405020304" pitchFamily="18" charset="0"/>
              </a:rPr>
              <a:t>Веб-</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додаток</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отримує</a:t>
            </a:r>
            <a:r>
              <a:rPr lang="ru-RU" sz="1800" dirty="0">
                <a:effectLst/>
                <a:latin typeface="Calibri" panose="020F0502020204030204" pitchFamily="34" charset="0"/>
                <a:ea typeface="Calibri" panose="020F0502020204030204" pitchFamily="34" charset="0"/>
                <a:cs typeface="Times New Roman" panose="02020603050405020304" pitchFamily="18" charset="0"/>
              </a:rPr>
              <a:t> запит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від</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клієнта</a:t>
            </a:r>
            <a:r>
              <a:rPr lang="ru-RU" sz="1800" dirty="0">
                <a:effectLst/>
                <a:latin typeface="Calibri" panose="020F0502020204030204" pitchFamily="34" charset="0"/>
                <a:ea typeface="Calibri" panose="020F0502020204030204" pitchFamily="34" charset="0"/>
                <a:cs typeface="Times New Roman" panose="02020603050405020304" pitchFamily="18" charset="0"/>
              </a:rPr>
              <a:t> і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виконує</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обчислення</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після</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цього</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формує</a:t>
            </a:r>
            <a:r>
              <a:rPr lang="ru-RU" sz="1800" dirty="0">
                <a:effectLst/>
                <a:latin typeface="Calibri" panose="020F0502020204030204" pitchFamily="34" charset="0"/>
                <a:ea typeface="Calibri" panose="020F0502020204030204" pitchFamily="34" charset="0"/>
                <a:cs typeface="Times New Roman" panose="02020603050405020304" pitchFamily="18" charset="0"/>
              </a:rPr>
              <a:t> веб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сторінку</a:t>
            </a:r>
            <a:r>
              <a:rPr lang="ru-RU" sz="1800" dirty="0">
                <a:effectLst/>
                <a:latin typeface="Calibri" panose="020F0502020204030204" pitchFamily="34" charset="0"/>
                <a:ea typeface="Calibri" panose="020F0502020204030204" pitchFamily="34" charset="0"/>
                <a:cs typeface="Times New Roman" panose="02020603050405020304" pitchFamily="18" charset="0"/>
              </a:rPr>
              <a:t> і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відправляє</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її</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клієнтові</a:t>
            </a:r>
            <a:r>
              <a:rPr lang="ru-RU" sz="1800" dirty="0">
                <a:effectLst/>
                <a:latin typeface="Calibri" panose="020F0502020204030204" pitchFamily="34" charset="0"/>
                <a:ea typeface="Calibri" panose="020F0502020204030204" pitchFamily="34" charset="0"/>
                <a:cs typeface="Times New Roman" panose="02020603050405020304" pitchFamily="18" charset="0"/>
              </a:rPr>
              <a:t> мережею з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використанням</a:t>
            </a:r>
            <a:r>
              <a:rPr lang="ru-RU" sz="1800" dirty="0">
                <a:effectLst/>
                <a:latin typeface="Calibri" panose="020F0502020204030204" pitchFamily="34" charset="0"/>
                <a:ea typeface="Calibri" panose="020F0502020204030204" pitchFamily="34" charset="0"/>
                <a:cs typeface="Times New Roman" panose="02020603050405020304" pitchFamily="18" charset="0"/>
              </a:rPr>
              <a:t> протоколу HTTP.</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14</a:t>
            </a:fld>
            <a:endParaRPr lang="ru-RU"/>
          </a:p>
        </p:txBody>
      </p:sp>
    </p:spTree>
    <p:extLst>
      <p:ext uri="{BB962C8B-B14F-4D97-AF65-F5344CB8AC3E}">
        <p14:creationId xmlns:p14="http://schemas.microsoft.com/office/powerpoint/2010/main" val="579275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Розглянемо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різні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моделі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проаналізуємо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результати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їх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роботи</a:t>
            </a:r>
            <a:endPar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uk-UA" sz="1800" dirty="0">
                <a:solidFill>
                  <a:srgbClr val="000000"/>
                </a:solidFill>
                <a:effectLst/>
                <a:latin typeface="Times New Roman" panose="02020603050405020304" pitchFamily="18" charset="0"/>
                <a:ea typeface="Calibri" panose="020F0502020204030204" pitchFamily="34" charset="0"/>
              </a:rPr>
              <a:t>Для всіх моделей умови запуску були однакові:</a:t>
            </a:r>
            <a:endParaRPr lang="ru-RU" sz="18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uk-UA" sz="1800" dirty="0">
                <a:solidFill>
                  <a:srgbClr val="000000"/>
                </a:solidFill>
                <a:effectLst/>
                <a:latin typeface="Times New Roman" panose="02020603050405020304" pitchFamily="18" charset="0"/>
                <a:ea typeface="Calibri" panose="020F0502020204030204" pitchFamily="34" charset="0"/>
              </a:rPr>
              <a:t>Дані аугментовані на випадковий поворот та віддзеркалення,</a:t>
            </a:r>
            <a:endParaRPr lang="ru-RU" sz="18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uk-UA" sz="1800" dirty="0">
                <a:solidFill>
                  <a:srgbClr val="000000"/>
                </a:solidFill>
                <a:effectLst/>
                <a:latin typeface="Times New Roman" panose="02020603050405020304" pitchFamily="18" charset="0"/>
                <a:ea typeface="Calibri" panose="020F0502020204030204" pitchFamily="34" charset="0"/>
              </a:rPr>
              <a:t>Функція втрат – SparseCategoricalCrossentropy,</a:t>
            </a:r>
            <a:endParaRPr lang="ru-RU" sz="18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uk-UA" sz="1800" dirty="0">
                <a:solidFill>
                  <a:srgbClr val="000000"/>
                </a:solidFill>
                <a:effectLst/>
                <a:latin typeface="Times New Roman" panose="02020603050405020304" pitchFamily="18" charset="0"/>
                <a:ea typeface="Calibri" panose="020F0502020204030204" pitchFamily="34" charset="0"/>
              </a:rPr>
              <a:t>Оптимізатор – Адам,</a:t>
            </a:r>
            <a:endParaRPr lang="ru-RU" sz="18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uk-UA" sz="1800" dirty="0" err="1">
                <a:solidFill>
                  <a:srgbClr val="000000"/>
                </a:solidFill>
                <a:effectLst/>
                <a:latin typeface="Times New Roman" panose="02020603050405020304" pitchFamily="18" charset="0"/>
                <a:ea typeface="Calibri" panose="020F0502020204030204" pitchFamily="34" charset="0"/>
              </a:rPr>
              <a:t>Learning</a:t>
            </a:r>
            <a:r>
              <a:rPr lang="uk-UA" sz="1800" dirty="0">
                <a:solidFill>
                  <a:srgbClr val="000000"/>
                </a:solidFill>
                <a:effectLst/>
                <a:latin typeface="Times New Roman" panose="02020603050405020304" pitchFamily="18" charset="0"/>
                <a:ea typeface="Calibri" panose="020F0502020204030204" pitchFamily="34" charset="0"/>
              </a:rPr>
              <a:t> </a:t>
            </a:r>
            <a:r>
              <a:rPr lang="uk-UA" sz="1800" dirty="0" err="1">
                <a:solidFill>
                  <a:srgbClr val="000000"/>
                </a:solidFill>
                <a:effectLst/>
                <a:latin typeface="Times New Roman" panose="02020603050405020304" pitchFamily="18" charset="0"/>
                <a:ea typeface="Calibri" panose="020F0502020204030204" pitchFamily="34" charset="0"/>
              </a:rPr>
              <a:t>rate</a:t>
            </a:r>
            <a:r>
              <a:rPr lang="uk-UA" sz="1800" dirty="0">
                <a:solidFill>
                  <a:srgbClr val="000000"/>
                </a:solidFill>
                <a:effectLst/>
                <a:latin typeface="Times New Roman" panose="02020603050405020304" pitchFamily="18" charset="0"/>
                <a:ea typeface="Calibri" panose="020F0502020204030204" pitchFamily="34" charset="0"/>
              </a:rPr>
              <a:t> – 3Е-4,</a:t>
            </a:r>
            <a:endParaRPr lang="ru-RU" sz="18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uk-UA" sz="1800" dirty="0">
                <a:solidFill>
                  <a:srgbClr val="000000"/>
                </a:solidFill>
                <a:effectLst/>
                <a:latin typeface="Times New Roman" panose="02020603050405020304" pitchFamily="18" charset="0"/>
                <a:ea typeface="Calibri" panose="020F0502020204030204" pitchFamily="34" charset="0"/>
              </a:rPr>
              <a:t>Розмір батча – 64,</a:t>
            </a:r>
            <a:endParaRPr lang="ru-RU" sz="18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uk-UA" sz="1800" dirty="0">
                <a:solidFill>
                  <a:srgbClr val="000000"/>
                </a:solidFill>
                <a:effectLst/>
                <a:latin typeface="Times New Roman" panose="02020603050405020304" pitchFamily="18" charset="0"/>
                <a:ea typeface="Calibri" panose="020F0502020204030204" pitchFamily="34" charset="0"/>
              </a:rPr>
              <a:t>Кількість епох – 80.</a:t>
            </a:r>
            <a:endParaRPr lang="ru-RU" sz="1800" dirty="0">
              <a:effectLst/>
              <a:latin typeface="Times New Roman" panose="02020603050405020304" pitchFamily="18" charset="0"/>
              <a:ea typeface="Calibri" panose="020F0502020204030204" pitchFamily="34" charset="0"/>
            </a:endParaRPr>
          </a:p>
          <a:p>
            <a:endPar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Номер слайда 3"/>
          <p:cNvSpPr>
            <a:spLocks noGrp="1"/>
          </p:cNvSpPr>
          <p:nvPr>
            <p:ph type="sldNum" sz="quarter" idx="5"/>
          </p:nvPr>
        </p:nvSpPr>
        <p:spPr/>
        <p:txBody>
          <a:bodyPr/>
          <a:lstStyle/>
          <a:p>
            <a:fld id="{7BA01558-1A3C-48D5-A65F-9EFDCC8C00F3}" type="slidenum">
              <a:rPr lang="ru-RU" smtClean="0"/>
              <a:t>15</a:t>
            </a:fld>
            <a:endParaRPr lang="ru-RU"/>
          </a:p>
        </p:txBody>
      </p:sp>
    </p:spTree>
    <p:extLst>
      <p:ext uri="{BB962C8B-B14F-4D97-AF65-F5344CB8AC3E}">
        <p14:creationId xmlns:p14="http://schemas.microsoft.com/office/powerpoint/2010/main" val="2063190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indent="450215" algn="just">
              <a:lnSpc>
                <a:spcPct val="150000"/>
              </a:lnSpc>
            </a:pPr>
            <a:r>
              <a:rPr lang="uk-UA" sz="1800" dirty="0">
                <a:solidFill>
                  <a:srgbClr val="000000"/>
                </a:solidFill>
                <a:effectLst/>
                <a:latin typeface="Times New Roman" panose="02020603050405020304" pitchFamily="18" charset="0"/>
                <a:ea typeface="Calibri" panose="020F0502020204030204" pitchFamily="34" charset="0"/>
              </a:rPr>
              <a:t>Хоча кількість епох була задана як 80, була використана технологія EarlyStopping. Вона дозволяє стежити за обраною метрикою, і якщо ця метрика не покращується за декілька епох, EarlyStopping зупиняє навчання мережі. Цей підхід дозволяє уникнути проблеми перенавчання.</a:t>
            </a:r>
            <a:endParaRPr lang="ru-RU" sz="1800" dirty="0">
              <a:effectLst/>
              <a:latin typeface="Times New Roman" panose="02020603050405020304" pitchFamily="18" charset="0"/>
              <a:ea typeface="Calibri" panose="020F0502020204030204" pitchFamily="34" charset="0"/>
            </a:endParaRPr>
          </a:p>
        </p:txBody>
      </p:sp>
      <p:sp>
        <p:nvSpPr>
          <p:cNvPr id="4" name="Номер слайда 3"/>
          <p:cNvSpPr>
            <a:spLocks noGrp="1"/>
          </p:cNvSpPr>
          <p:nvPr>
            <p:ph type="sldNum" sz="quarter" idx="5"/>
          </p:nvPr>
        </p:nvSpPr>
        <p:spPr/>
        <p:txBody>
          <a:bodyPr/>
          <a:lstStyle/>
          <a:p>
            <a:fld id="{7BA01558-1A3C-48D5-A65F-9EFDCC8C00F3}" type="slidenum">
              <a:rPr lang="ru-RU" smtClean="0"/>
              <a:t>16</a:t>
            </a:fld>
            <a:endParaRPr lang="ru-RU"/>
          </a:p>
        </p:txBody>
      </p:sp>
    </p:spTree>
    <p:extLst>
      <p:ext uri="{BB962C8B-B14F-4D97-AF65-F5344CB8AC3E}">
        <p14:creationId xmlns:p14="http://schemas.microsoft.com/office/powerpoint/2010/main" val="2962038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Оскільки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була</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обрана</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попередньо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навчена</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мережа, валідаційні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графіки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трохи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кращі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ніж</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навчальні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ru-RU" sz="1800" dirty="0"/>
          </a:p>
          <a:p>
            <a:endPar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Моделі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Inception,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EfficientNet</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та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NasNet</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показали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стрімкий</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зріст</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за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перші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3-4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епохи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і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покращилися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на 5-8% за метрикою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точності</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17</a:t>
            </a:fld>
            <a:endParaRPr lang="ru-RU"/>
          </a:p>
        </p:txBody>
      </p:sp>
    </p:spTree>
    <p:extLst>
      <p:ext uri="{BB962C8B-B14F-4D97-AF65-F5344CB8AC3E}">
        <p14:creationId xmlns:p14="http://schemas.microsoft.com/office/powerpoint/2010/main" val="103295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Як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було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сказано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вище</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для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боротьби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з проблемою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перенавчанням</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була</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використана</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технологія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ранньої</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зупинки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тому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мережі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перестаюсть</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навчатися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не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після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80ї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епохи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як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було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прописано, 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раніше</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оскільки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декілька</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епох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їх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метрики не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покращувалися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18</a:t>
            </a:fld>
            <a:endParaRPr lang="ru-RU"/>
          </a:p>
        </p:txBody>
      </p:sp>
    </p:spTree>
    <p:extLst>
      <p:ext uri="{BB962C8B-B14F-4D97-AF65-F5344CB8AC3E}">
        <p14:creationId xmlns:p14="http://schemas.microsoft.com/office/powerpoint/2010/main" val="2490239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Моделі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ResNet</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та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MobileNet</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показали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найбільш</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стабільне</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покращення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без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швидких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перепадів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19</a:t>
            </a:fld>
            <a:endParaRPr lang="ru-RU"/>
          </a:p>
        </p:txBody>
      </p:sp>
    </p:spTree>
    <p:extLst>
      <p:ext uri="{BB962C8B-B14F-4D97-AF65-F5344CB8AC3E}">
        <p14:creationId xmlns:p14="http://schemas.microsoft.com/office/powerpoint/2010/main" val="713085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solidFill>
                  <a:srgbClr val="000000"/>
                </a:solidFill>
                <a:effectLst/>
                <a:latin typeface="Times New Roman" panose="02020603050405020304" pitchFamily="18" charset="0"/>
                <a:ea typeface="Calibri" panose="020F0502020204030204" pitchFamily="34" charset="0"/>
              </a:rPr>
              <a:t>Усі моделі показали себе більш менш однаково в навчанні та дали приблизно схожі результати. Графіки</a:t>
            </a:r>
            <a:r>
              <a:rPr lang="ru-RU" sz="1800" dirty="0">
                <a:solidFill>
                  <a:srgbClr val="000000"/>
                </a:solidFill>
                <a:effectLst/>
                <a:latin typeface="Times New Roman" panose="02020603050405020304" pitchFamily="18" charset="0"/>
                <a:ea typeface="Calibri" panose="020F0502020204030204" pitchFamily="34" charset="0"/>
              </a:rPr>
              <a:t>, </a:t>
            </a:r>
            <a:r>
              <a:rPr lang="uk-UA" sz="1800" dirty="0">
                <a:solidFill>
                  <a:srgbClr val="000000"/>
                </a:solidFill>
                <a:effectLst/>
                <a:latin typeface="Times New Roman" panose="02020603050405020304" pitchFamily="18" charset="0"/>
                <a:ea typeface="Calibri" panose="020F0502020204030204" pitchFamily="34" charset="0"/>
              </a:rPr>
              <a:t>побудовані для тренувальних та валідаційних даних, сходяться один до одного, що каже про гарне навчання мереж.</a:t>
            </a:r>
            <a:endParaRPr lang="ru-RU" sz="1800" dirty="0">
              <a:effectLst/>
              <a:latin typeface="Times New Roman" panose="02020603050405020304" pitchFamily="18" charset="0"/>
              <a:ea typeface="Calibri" panose="020F0502020204030204" pitchFamily="34" charset="0"/>
            </a:endParaRPr>
          </a:p>
          <a:p>
            <a:endPar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Найкращою</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за метрикою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точності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accuracy</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виявилася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модель EfficientNet, за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значенням</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втрат</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loss</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модель ResNet </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20</a:t>
            </a:fld>
            <a:endParaRPr lang="ru-RU"/>
          </a:p>
        </p:txBody>
      </p:sp>
    </p:spTree>
    <p:extLst>
      <p:ext uri="{BB962C8B-B14F-4D97-AF65-F5344CB8AC3E}">
        <p14:creationId xmlns:p14="http://schemas.microsoft.com/office/powerpoint/2010/main" val="208251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indent="450215" algn="just">
              <a:lnSpc>
                <a:spcPct val="150000"/>
              </a:lnSpc>
            </a:pPr>
            <a:r>
              <a:rPr lang="uk-UA" sz="1800" dirty="0">
                <a:effectLst/>
                <a:latin typeface="Times New Roman" panose="02020603050405020304" pitchFamily="18" charset="0"/>
                <a:ea typeface="Calibri" panose="020F0502020204030204" pitchFamily="34" charset="0"/>
              </a:rPr>
              <a:t>Для страхових компаній – актуальною задачею є можливість автоматичного визначення категорії пошкодження, щоб була можливість не залежати від кваліфікованих людей, які є носіями знань, а це принесе велику гнучкість в майбутньому масштабуванні на велику кількість страхових компаній та на посередників. Саме це ми намагаємося досягти використовуючи глибоке навчання і згорткові нейронні мережі.</a:t>
            </a: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effectLst/>
                <a:latin typeface="Times New Roman" panose="02020603050405020304" pitchFamily="18" charset="0"/>
                <a:ea typeface="Calibri" panose="020F0502020204030204" pitchFamily="34" charset="0"/>
              </a:rPr>
              <a:t>В майбутньому після досягнення необхідної кількості метрик і даних додаток зможе досить точно визначати і прогнозувати нові метрики, які зможуть більш ефективно управляти страховими випадками.</a:t>
            </a:r>
            <a:endParaRPr lang="ru-RU" sz="1800" dirty="0">
              <a:effectLst/>
              <a:latin typeface="Times New Roman" panose="02020603050405020304" pitchFamily="18"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3</a:t>
            </a:fld>
            <a:endParaRPr lang="ru-RU"/>
          </a:p>
        </p:txBody>
      </p:sp>
    </p:spTree>
    <p:extLst>
      <p:ext uri="{BB962C8B-B14F-4D97-AF65-F5344CB8AC3E}">
        <p14:creationId xmlns:p14="http://schemas.microsoft.com/office/powerpoint/2010/main" val="2700671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indent="450215" algn="just">
              <a:lnSpc>
                <a:spcPct val="150000"/>
              </a:lnSpc>
            </a:pPr>
            <a:r>
              <a:rPr lang="uk-UA" sz="1800" dirty="0">
                <a:solidFill>
                  <a:srgbClr val="000000"/>
                </a:solidFill>
                <a:effectLst/>
                <a:latin typeface="Times New Roman" panose="02020603050405020304" pitchFamily="18" charset="0"/>
                <a:ea typeface="Calibri" panose="020F0502020204030204" pitchFamily="34" charset="0"/>
              </a:rPr>
              <a:t>Веб додаток складається з однієї сторінки. Для роботи ним потрібно, по-перше, завантажити фото, на якому є пошкодження. Після цього пропонується виділити на ньому область з пошкодженням.</a:t>
            </a: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solidFill>
                  <a:srgbClr val="000000"/>
                </a:solidFill>
                <a:effectLst/>
                <a:latin typeface="Times New Roman" panose="02020603050405020304" pitchFamily="18" charset="0"/>
                <a:ea typeface="Calibri" panose="020F0502020204030204" pitchFamily="34" charset="0"/>
              </a:rPr>
              <a:t>Останнім пунктом є вибір моделі для класифікації. При кліку відкриється випадаючий список з усіма описаними вище моделями. Також можна обрати пункт «Розумний вибір (</a:t>
            </a:r>
            <a:r>
              <a:rPr lang="en-US" sz="1800" dirty="0">
                <a:solidFill>
                  <a:srgbClr val="000000"/>
                </a:solidFill>
                <a:effectLst/>
                <a:latin typeface="Times New Roman" panose="02020603050405020304" pitchFamily="18" charset="0"/>
                <a:ea typeface="Calibri" panose="020F0502020204030204" pitchFamily="34" charset="0"/>
              </a:rPr>
              <a:t>Smart decision</a:t>
            </a:r>
            <a:r>
              <a:rPr lang="uk-UA" sz="1800" dirty="0">
                <a:solidFill>
                  <a:srgbClr val="000000"/>
                </a:solidFill>
                <a:effectLst/>
                <a:latin typeface="Times New Roman" panose="02020603050405020304" pitchFamily="18" charset="0"/>
                <a:ea typeface="Calibri" panose="020F0502020204030204" pitchFamily="34" charset="0"/>
              </a:rPr>
              <a:t>)», яка получить результати усіх моделей, після цього візьме середнє арифметичне виведе той результат, який більша кількість моделей обрала. Після усіх приготувань необхідно лише натиснути кнопку «Класифікувати! (</a:t>
            </a:r>
            <a:r>
              <a:rPr lang="en-US" sz="1800" dirty="0">
                <a:solidFill>
                  <a:srgbClr val="000000"/>
                </a:solidFill>
                <a:effectLst/>
                <a:latin typeface="Times New Roman" panose="02020603050405020304" pitchFamily="18" charset="0"/>
                <a:ea typeface="Calibri" panose="020F0502020204030204" pitchFamily="34" charset="0"/>
              </a:rPr>
              <a:t>CLASSIFY</a:t>
            </a:r>
            <a:r>
              <a:rPr lang="ru-RU" sz="1800" dirty="0">
                <a:solidFill>
                  <a:srgbClr val="000000"/>
                </a:solidFill>
                <a:effectLst/>
                <a:latin typeface="Times New Roman" panose="02020603050405020304" pitchFamily="18" charset="0"/>
                <a:ea typeface="Calibri" panose="020F0502020204030204" pitchFamily="34" charset="0"/>
              </a:rPr>
              <a:t>!</a:t>
            </a:r>
            <a:r>
              <a:rPr lang="uk-UA" sz="1800" dirty="0">
                <a:solidFill>
                  <a:srgbClr val="000000"/>
                </a:solidFill>
                <a:effectLst/>
                <a:latin typeface="Times New Roman" panose="02020603050405020304" pitchFamily="18" charset="0"/>
                <a:ea typeface="Calibri" panose="020F0502020204030204" pitchFamily="34" charset="0"/>
              </a:rPr>
              <a:t>)», яка відправить запит на сервер і отримає результат моделі.</a:t>
            </a:r>
            <a:endParaRPr lang="ru-RU" sz="1800" dirty="0">
              <a:effectLst/>
              <a:latin typeface="Times New Roman" panose="02020603050405020304" pitchFamily="18"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21</a:t>
            </a:fld>
            <a:endParaRPr lang="ru-RU"/>
          </a:p>
        </p:txBody>
      </p:sp>
    </p:spTree>
    <p:extLst>
      <p:ext uri="{BB962C8B-B14F-4D97-AF65-F5344CB8AC3E}">
        <p14:creationId xmlns:p14="http://schemas.microsoft.com/office/powerpoint/2010/main" val="1420111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a:t>Далі, я вибрав деякі приклади, щоб було зрозуміло нащо цей додаток. Отже ви можете побачити два пошкодження з різних категорій. Жодне з них нейронна мережа не бачила. На перший погляд це майже одне й те саме пошкодження, але модель нейронної мережі знайшла деякі закономірності і змогла правильно спрогнозувати категорії для обох пошкоджень.</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22</a:t>
            </a:fld>
            <a:endParaRPr lang="ru-RU"/>
          </a:p>
        </p:txBody>
      </p:sp>
    </p:spTree>
    <p:extLst>
      <p:ext uri="{BB962C8B-B14F-4D97-AF65-F5344CB8AC3E}">
        <p14:creationId xmlns:p14="http://schemas.microsoft.com/office/powerpoint/2010/main" val="2184185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a:t>Подібна ситуація з цими зображеннями. Вони дуже схожі, але експерти вирішили, що це різні категорії пошкоджень, </a:t>
            </a:r>
            <a:r>
              <a:rPr lang="uk-UA" dirty="0" err="1"/>
              <a:t>щож</a:t>
            </a:r>
            <a:r>
              <a:rPr lang="uk-UA" dirty="0"/>
              <a:t> нейронна мережа з ними абсолютно згодна. </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23</a:t>
            </a:fld>
            <a:endParaRPr lang="ru-RU"/>
          </a:p>
        </p:txBody>
      </p:sp>
    </p:spTree>
    <p:extLst>
      <p:ext uri="{BB962C8B-B14F-4D97-AF65-F5344CB8AC3E}">
        <p14:creationId xmlns:p14="http://schemas.microsoft.com/office/powerpoint/2010/main" val="206722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У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роботі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проаналізовано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найбільш</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популярні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сучасні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моделі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згорткових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нейронних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мереж,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виконано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їх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порівняння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за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різними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показниками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для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задачі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класифікації</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пошкоджень</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на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склі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автомобіля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Виконано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попередній</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аналіз</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обробку</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вхідних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зображень</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для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подальшого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використання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у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системі</a:t>
            </a:r>
            <a:endPar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solidFill>
                  <a:srgbClr val="000000"/>
                </a:solidFill>
                <a:effectLst/>
                <a:latin typeface="Times New Roman" panose="02020603050405020304" pitchFamily="18" charset="0"/>
                <a:ea typeface="Calibri" panose="020F0502020204030204" pitchFamily="34" charset="0"/>
              </a:rPr>
              <a:t>Розроблений програмний продукт – рішення реальної бізнес проблеми та повністю функціонуючий та повноцінний продукт. Веб додаток – це, в першу чергу, рішення страхових компаній, але може використовуватися і в персональних цілях, щоб бути впевненим, що страхова компанія зробила правильне рішення.</a:t>
            </a:r>
            <a:endParaRPr lang="ru-RU" sz="1800" dirty="0">
              <a:effectLst/>
              <a:latin typeface="Times New Roman" panose="02020603050405020304" pitchFamily="18"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24</a:t>
            </a:fld>
            <a:endParaRPr lang="ru-RU"/>
          </a:p>
        </p:txBody>
      </p:sp>
    </p:spTree>
    <p:extLst>
      <p:ext uri="{BB962C8B-B14F-4D97-AF65-F5344CB8AC3E}">
        <p14:creationId xmlns:p14="http://schemas.microsoft.com/office/powerpoint/2010/main" val="262730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solidFill>
                  <a:srgbClr val="000000"/>
                </a:solidFill>
                <a:effectLst/>
                <a:latin typeface="Times New Roman" panose="02020603050405020304" pitchFamily="18" charset="0"/>
                <a:ea typeface="Calibri" panose="020F0502020204030204" pitchFamily="34" charset="0"/>
              </a:rPr>
              <a:t>Серед перспектив подальших досліджень варто відмітити дослідження та використання для розв’язання даної задачі нових, більш складних архітектур мереж, зокрема, автокодувальників, додати розпізнавання знаходження пошкоджень, навчити мережу на більшій кількості категорій, додати нові підкатегорії.</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25</a:t>
            </a:fld>
            <a:endParaRPr lang="ru-RU"/>
          </a:p>
        </p:txBody>
      </p:sp>
    </p:spTree>
    <p:extLst>
      <p:ext uri="{BB962C8B-B14F-4D97-AF65-F5344CB8AC3E}">
        <p14:creationId xmlns:p14="http://schemas.microsoft.com/office/powerpoint/2010/main" val="4023013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a:t>Також є опублікована стаття на основі цієї роботи. З нею можна ознайомитися у збірнику </a:t>
            </a:r>
            <a:r>
              <a:rPr lang="ru-RU" sz="1200" noProof="0" dirty="0" err="1"/>
              <a:t>Системні</a:t>
            </a:r>
            <a:r>
              <a:rPr lang="ru-RU" sz="1200" noProof="0" dirty="0"/>
              <a:t> науки та </a:t>
            </a:r>
            <a:r>
              <a:rPr lang="ru-RU" sz="1200" noProof="0" dirty="0" err="1"/>
              <a:t>кібернетика</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26</a:t>
            </a:fld>
            <a:endParaRPr lang="ru-RU"/>
          </a:p>
        </p:txBody>
      </p:sp>
    </p:spTree>
    <p:extLst>
      <p:ext uri="{BB962C8B-B14F-4D97-AF65-F5344CB8AC3E}">
        <p14:creationId xmlns:p14="http://schemas.microsoft.com/office/powerpoint/2010/main" val="3059067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indent="450215" algn="just">
              <a:lnSpc>
                <a:spcPct val="150000"/>
              </a:lnSpc>
            </a:pPr>
            <a:r>
              <a:rPr lang="uk-UA" sz="1800" b="1" dirty="0">
                <a:solidFill>
                  <a:srgbClr val="000000"/>
                </a:solidFill>
                <a:effectLst/>
                <a:latin typeface="Times New Roman" panose="02020603050405020304" pitchFamily="18" charset="0"/>
                <a:ea typeface="Calibri" panose="020F0502020204030204" pitchFamily="34" charset="0"/>
              </a:rPr>
              <a:t>Модель MobileNet</a:t>
            </a:r>
            <a:r>
              <a:rPr lang="uk-UA" sz="1800" dirty="0">
                <a:solidFill>
                  <a:srgbClr val="000000"/>
                </a:solidFill>
                <a:effectLst/>
                <a:latin typeface="Times New Roman" panose="02020603050405020304" pitchFamily="18" charset="0"/>
                <a:ea typeface="Calibri" panose="020F0502020204030204" pitchFamily="34" charset="0"/>
              </a:rPr>
              <a:t> розроблена для використання в мобільних додатках, і це перша модель мобільного комп'ютерного зору TensorFlow. Особливість MobileNet у тому, що використовуються відокремлені поглиблені шари згортки. Це значно зменшує кількість параметрів у порівнянні з мережею зі звичайними шарами згортки з однаковою глибиною в сітках. </a:t>
            </a: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solidFill>
                  <a:srgbClr val="000000"/>
                </a:solidFill>
                <a:effectLst/>
                <a:latin typeface="Times New Roman" panose="02020603050405020304" pitchFamily="18" charset="0"/>
                <a:ea typeface="Calibri" panose="020F0502020204030204" pitchFamily="34" charset="0"/>
              </a:rPr>
              <a:t>MobileNet – невелика модель з низькою затримкою та малою потужністю, </a:t>
            </a:r>
            <a:r>
              <a:rPr lang="uk-UA" sz="1800" dirty="0" err="1">
                <a:solidFill>
                  <a:srgbClr val="000000"/>
                </a:solidFill>
                <a:effectLst/>
                <a:latin typeface="Times New Roman" panose="02020603050405020304" pitchFamily="18" charset="0"/>
                <a:ea typeface="Calibri" panose="020F0502020204030204" pitchFamily="34" charset="0"/>
              </a:rPr>
              <a:t>параметризована</a:t>
            </a:r>
            <a:r>
              <a:rPr lang="uk-UA" sz="1800" dirty="0">
                <a:solidFill>
                  <a:srgbClr val="000000"/>
                </a:solidFill>
                <a:effectLst/>
                <a:latin typeface="Times New Roman" panose="02020603050405020304" pitchFamily="18" charset="0"/>
                <a:ea typeface="Calibri" panose="020F0502020204030204" pitchFamily="34" charset="0"/>
              </a:rPr>
              <a:t> для задоволення обмежень ресурсів у різних випадках використання для задач класифікації, виявлення та сегментації [9]. Цей клас CNN був розроблений для </a:t>
            </a:r>
            <a:r>
              <a:rPr lang="uk-UA" sz="1800" dirty="0" err="1">
                <a:solidFill>
                  <a:srgbClr val="000000"/>
                </a:solidFill>
                <a:effectLst/>
                <a:latin typeface="Times New Roman" panose="02020603050405020304" pitchFamily="18" charset="0"/>
                <a:ea typeface="Calibri" panose="020F0502020204030204" pitchFamily="34" charset="0"/>
              </a:rPr>
              <a:t>Google</a:t>
            </a:r>
            <a:r>
              <a:rPr lang="uk-UA" sz="1800" dirty="0">
                <a:solidFill>
                  <a:srgbClr val="000000"/>
                </a:solidFill>
                <a:effectLst/>
                <a:latin typeface="Times New Roman" panose="02020603050405020304" pitchFamily="18" charset="0"/>
                <a:ea typeface="Calibri" panose="020F0502020204030204" pitchFamily="34" charset="0"/>
              </a:rPr>
              <a:t>, і дає нам чудову відправну точку для навчання класифікаторів у нашій задачі, які мають бути доволі малими, але водночас швидкими. </a:t>
            </a:r>
          </a:p>
          <a:p>
            <a:pPr indent="450215" algn="just">
              <a:lnSpc>
                <a:spcPct val="150000"/>
              </a:lnSpc>
            </a:pP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b="1" dirty="0">
                <a:solidFill>
                  <a:srgbClr val="000000"/>
                </a:solidFill>
                <a:effectLst/>
                <a:latin typeface="Times New Roman" panose="02020603050405020304" pitchFamily="18" charset="0"/>
                <a:ea typeface="Calibri" panose="020F0502020204030204" pitchFamily="34" charset="0"/>
              </a:rPr>
              <a:t>EfficientNet</a:t>
            </a:r>
            <a:r>
              <a:rPr lang="uk-UA" sz="1800" dirty="0">
                <a:solidFill>
                  <a:srgbClr val="000000"/>
                </a:solidFill>
                <a:effectLst/>
                <a:latin typeface="Times New Roman" panose="02020603050405020304" pitchFamily="18" charset="0"/>
                <a:ea typeface="Calibri" panose="020F0502020204030204" pitchFamily="34" charset="0"/>
              </a:rPr>
              <a:t> – </a:t>
            </a:r>
            <a:r>
              <a:rPr lang="uk-UA" sz="1800" dirty="0" err="1">
                <a:solidFill>
                  <a:srgbClr val="000000"/>
                </a:solidFill>
                <a:effectLst/>
                <a:latin typeface="Times New Roman" panose="02020603050405020304" pitchFamily="18" charset="0"/>
                <a:ea typeface="Calibri" panose="020F0502020204030204" pitchFamily="34" charset="0"/>
              </a:rPr>
              <a:t>згорткова</a:t>
            </a:r>
            <a:r>
              <a:rPr lang="uk-UA" sz="1800" dirty="0">
                <a:solidFill>
                  <a:srgbClr val="000000"/>
                </a:solidFill>
                <a:effectLst/>
                <a:latin typeface="Times New Roman" panose="02020603050405020304" pitchFamily="18" charset="0"/>
                <a:ea typeface="Calibri" panose="020F0502020204030204" pitchFamily="34" charset="0"/>
              </a:rPr>
              <a:t> архітектура нейронної мережі та метод масштабування </a:t>
            </a:r>
            <a:r>
              <a:rPr lang="en-US" sz="1800" dirty="0">
                <a:solidFill>
                  <a:srgbClr val="000000"/>
                </a:solidFill>
                <a:effectLst/>
                <a:latin typeface="Times New Roman" panose="02020603050405020304" pitchFamily="18" charset="0"/>
                <a:ea typeface="Calibri" panose="020F0502020204030204" pitchFamily="34" charset="0"/>
              </a:rPr>
              <a:t>MB</a:t>
            </a:r>
            <a:r>
              <a:rPr lang="uk-UA" sz="1800" dirty="0">
                <a:solidFill>
                  <a:srgbClr val="000000"/>
                </a:solidFill>
                <a:effectLst/>
                <a:latin typeface="Times New Roman" panose="02020603050405020304" pitchFamily="18" charset="0"/>
                <a:ea typeface="Calibri" panose="020F0502020204030204" pitchFamily="34" charset="0"/>
              </a:rPr>
              <a:t> (рис.3), який на відміну від звичайної практики рівномірно масштабує всі розміри глибини/ширини/роздільної здатності завдяки набору фіксованих коефіцієнтів масштабування [10, 11]. Ідея складеного методу масштабування полягає у тому, що якщо вхідне зображення більше, то мережі потрібно більше шарів для збільшення сприйнятливого поля та більше каналів для захоплення більш дрібнозернистих візерунків на більшому зображенні.</a:t>
            </a:r>
          </a:p>
          <a:p>
            <a:pPr indent="450215" algn="just">
              <a:lnSpc>
                <a:spcPct val="150000"/>
              </a:lnSpc>
            </a:pPr>
            <a:endParaRPr lang="uk-UA" sz="1800" dirty="0">
              <a:solidFill>
                <a:srgbClr val="000000"/>
              </a:solidFill>
              <a:effectLst/>
              <a:latin typeface="Times New Roman" panose="02020603050405020304" pitchFamily="18" charset="0"/>
              <a:ea typeface="Calibri" panose="020F0502020204030204" pitchFamily="34" charset="0"/>
            </a:endParaRPr>
          </a:p>
          <a:p>
            <a:pPr indent="450215" algn="just">
              <a:lnSpc>
                <a:spcPct val="150000"/>
              </a:lnSpc>
            </a:pPr>
            <a:r>
              <a:rPr lang="uk-UA" sz="1800" b="1" dirty="0">
                <a:solidFill>
                  <a:srgbClr val="000000"/>
                </a:solidFill>
                <a:effectLst/>
                <a:latin typeface="Times New Roman" panose="02020603050405020304" pitchFamily="18" charset="0"/>
                <a:ea typeface="Calibri" panose="020F0502020204030204" pitchFamily="34" charset="0"/>
              </a:rPr>
              <a:t>Мережа VGG-16</a:t>
            </a:r>
            <a:r>
              <a:rPr lang="uk-UA" sz="1800" dirty="0">
                <a:solidFill>
                  <a:srgbClr val="000000"/>
                </a:solidFill>
                <a:effectLst/>
                <a:latin typeface="Times New Roman" panose="02020603050405020304" pitchFamily="18" charset="0"/>
                <a:ea typeface="Calibri" panose="020F0502020204030204" pitchFamily="34" charset="0"/>
              </a:rPr>
              <a:t> має 13 згорткових та 3 </a:t>
            </a:r>
            <a:r>
              <a:rPr lang="uk-UA" sz="1800" dirty="0" err="1">
                <a:solidFill>
                  <a:srgbClr val="000000"/>
                </a:solidFill>
                <a:effectLst/>
                <a:latin typeface="Times New Roman" panose="02020603050405020304" pitchFamily="18" charset="0"/>
                <a:ea typeface="Calibri" panose="020F0502020204030204" pitchFamily="34" charset="0"/>
              </a:rPr>
              <a:t>повнозв’язані</a:t>
            </a:r>
            <a:r>
              <a:rPr lang="uk-UA" sz="1800" dirty="0">
                <a:solidFill>
                  <a:srgbClr val="000000"/>
                </a:solidFill>
                <a:effectLst/>
                <a:latin typeface="Times New Roman" panose="02020603050405020304" pitchFamily="18" charset="0"/>
                <a:ea typeface="Calibri" panose="020F0502020204030204" pitchFamily="34" charset="0"/>
              </a:rPr>
              <a:t> шари, останній з них є шаром </a:t>
            </a:r>
            <a:r>
              <a:rPr lang="en-US" sz="1800" dirty="0" err="1">
                <a:solidFill>
                  <a:srgbClr val="000000"/>
                </a:solidFill>
                <a:effectLst/>
                <a:latin typeface="Times New Roman" panose="02020603050405020304" pitchFamily="18" charset="0"/>
                <a:ea typeface="Calibri" panose="020F0502020204030204" pitchFamily="34" charset="0"/>
              </a:rPr>
              <a:t>Softmax</a:t>
            </a:r>
            <a:r>
              <a:rPr lang="uk-UA" sz="1800" dirty="0">
                <a:solidFill>
                  <a:srgbClr val="000000"/>
                </a:solidFill>
                <a:effectLst/>
                <a:latin typeface="Times New Roman" panose="02020603050405020304" pitchFamily="18" charset="0"/>
                <a:ea typeface="Calibri" panose="020F0502020204030204" pitchFamily="34" charset="0"/>
              </a:rPr>
              <a:t> [7]. Першою важливою відмінністю, яка стала фактичним стандартом для подальших глибоких архітектур – це використання великої кількості маленьких фільтрів,  зокрема, розміром 3 × 3 та 1 × 1 з кроком рівним одиниці. </a:t>
            </a: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solidFill>
                  <a:srgbClr val="000000"/>
                </a:solidFill>
                <a:effectLst/>
                <a:latin typeface="Times New Roman" panose="02020603050405020304" pitchFamily="18" charset="0"/>
                <a:ea typeface="Calibri" panose="020F0502020204030204" pitchFamily="34" charset="0"/>
              </a:rPr>
              <a:t>Шари </a:t>
            </a:r>
            <a:r>
              <a:rPr lang="en-US" sz="1800" dirty="0">
                <a:solidFill>
                  <a:srgbClr val="000000"/>
                </a:solidFill>
                <a:effectLst/>
                <a:latin typeface="Times New Roman" panose="02020603050405020304" pitchFamily="18" charset="0"/>
                <a:ea typeface="Calibri" panose="020F0502020204030204" pitchFamily="34" charset="0"/>
              </a:rPr>
              <a:t>Max</a:t>
            </a:r>
            <a:r>
              <a:rPr lang="uk-UA" sz="1800" dirty="0">
                <a:solidFill>
                  <a:srgbClr val="000000"/>
                </a:solidFill>
                <a:effectLst/>
                <a:latin typeface="Times New Roman" panose="02020603050405020304" pitchFamily="18" charset="0"/>
                <a:ea typeface="Calibri" panose="020F0502020204030204" pitchFamily="34" charset="0"/>
              </a:rPr>
              <a:t>-</a:t>
            </a:r>
            <a:r>
              <a:rPr lang="en-US" sz="1800" dirty="0">
                <a:solidFill>
                  <a:srgbClr val="000000"/>
                </a:solidFill>
                <a:effectLst/>
                <a:latin typeface="Times New Roman" panose="02020603050405020304" pitchFamily="18" charset="0"/>
                <a:ea typeface="Calibri" panose="020F0502020204030204" pitchFamily="34" charset="0"/>
              </a:rPr>
              <a:t>Pooling</a:t>
            </a:r>
            <a:r>
              <a:rPr lang="uk-UA" sz="1800" dirty="0">
                <a:solidFill>
                  <a:srgbClr val="000000"/>
                </a:solidFill>
                <a:effectLst/>
                <a:latin typeface="Times New Roman" panose="02020603050405020304" pitchFamily="18" charset="0"/>
                <a:ea typeface="Calibri" panose="020F0502020204030204" pitchFamily="34" charset="0"/>
              </a:rPr>
              <a:t> використовуються після більшості, але не після кожного згорткового шару, аналогічно прикладу </a:t>
            </a:r>
            <a:r>
              <a:rPr lang="uk-UA" sz="1800" dirty="0" err="1">
                <a:solidFill>
                  <a:srgbClr val="000000"/>
                </a:solidFill>
                <a:effectLst/>
                <a:latin typeface="Times New Roman" panose="02020603050405020304" pitchFamily="18" charset="0"/>
                <a:ea typeface="Calibri" panose="020F0502020204030204" pitchFamily="34" charset="0"/>
              </a:rPr>
              <a:t>AlexNet</a:t>
            </a:r>
            <a:r>
              <a:rPr lang="uk-UA" sz="1800" dirty="0">
                <a:solidFill>
                  <a:srgbClr val="000000"/>
                </a:solidFill>
                <a:effectLst/>
                <a:latin typeface="Times New Roman" panose="02020603050405020304" pitchFamily="18" charset="0"/>
                <a:ea typeface="Calibri" panose="020F0502020204030204" pitchFamily="34" charset="0"/>
              </a:rPr>
              <a:t>. Обґрунтуванням було те, що укладені згорткові шари з меншими фільтрами наближають ефект одного згорткового шару з фільтром більшого розміру. Наприклад, три складені згорткові шари з фільтрами 3 × 3 наближаються до одного згорткового шару з фільтром 7 × 7. Всі об'єднання у шарах </a:t>
            </a:r>
            <a:r>
              <a:rPr lang="en-US" sz="1800" dirty="0">
                <a:solidFill>
                  <a:srgbClr val="000000"/>
                </a:solidFill>
                <a:effectLst/>
                <a:latin typeface="Times New Roman" panose="02020603050405020304" pitchFamily="18" charset="0"/>
                <a:ea typeface="Calibri" panose="020F0502020204030204" pitchFamily="34" charset="0"/>
              </a:rPr>
              <a:t>Max</a:t>
            </a:r>
            <a:r>
              <a:rPr lang="uk-UA" sz="1800" dirty="0">
                <a:solidFill>
                  <a:srgbClr val="000000"/>
                </a:solidFill>
                <a:effectLst/>
                <a:latin typeface="Times New Roman" panose="02020603050405020304" pitchFamily="18" charset="0"/>
                <a:ea typeface="Calibri" panose="020F0502020204030204" pitchFamily="34" charset="0"/>
              </a:rPr>
              <a:t>-</a:t>
            </a:r>
            <a:r>
              <a:rPr lang="en-US" sz="1800" dirty="0">
                <a:solidFill>
                  <a:srgbClr val="000000"/>
                </a:solidFill>
                <a:effectLst/>
                <a:latin typeface="Times New Roman" panose="02020603050405020304" pitchFamily="18" charset="0"/>
                <a:ea typeface="Calibri" panose="020F0502020204030204" pitchFamily="34" charset="0"/>
              </a:rPr>
              <a:t>Pooling </a:t>
            </a:r>
            <a:r>
              <a:rPr lang="uk-UA" sz="1800" dirty="0">
                <a:solidFill>
                  <a:srgbClr val="000000"/>
                </a:solidFill>
                <a:effectLst/>
                <a:latin typeface="Times New Roman" panose="02020603050405020304" pitchFamily="18" charset="0"/>
                <a:ea typeface="Calibri" panose="020F0502020204030204" pitchFamily="34" charset="0"/>
              </a:rPr>
              <a:t>виконуються з розміром вікна 2 × 2 і тим самим кроком, що теж стало фактичним стандартом. </a:t>
            </a: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solidFill>
                  <a:srgbClr val="000000"/>
                </a:solidFill>
                <a:effectLst/>
                <a:latin typeface="Times New Roman" panose="02020603050405020304" pitchFamily="18" charset="0"/>
                <a:ea typeface="Calibri" panose="020F0502020204030204" pitchFamily="34" charset="0"/>
              </a:rPr>
              <a:t>Інша важлива відмінність мережі VGG-16 – дуже велика кількість використовуваних фільтрів, і кількість фільтрів збільшується із глибиною моделі. На нижніх шарах мережі використовуються 64 фільтри і ця кількість збільшується до 128, 256 та 512 фільтрів на верхніх шарах моделі [1</a:t>
            </a:r>
            <a:r>
              <a:rPr lang="ru-RU" sz="1800" dirty="0">
                <a:solidFill>
                  <a:srgbClr val="000000"/>
                </a:solidFill>
                <a:effectLst/>
                <a:latin typeface="Times New Roman" panose="02020603050405020304" pitchFamily="18" charset="0"/>
                <a:ea typeface="Calibri" panose="020F0502020204030204" pitchFamily="34" charset="0"/>
              </a:rPr>
              <a:t>2</a:t>
            </a:r>
            <a:r>
              <a:rPr lang="uk-UA" sz="1800" dirty="0">
                <a:solidFill>
                  <a:srgbClr val="000000"/>
                </a:solidFill>
                <a:effectLst/>
                <a:latin typeface="Times New Roman" panose="02020603050405020304" pitchFamily="18" charset="0"/>
                <a:ea typeface="Calibri" panose="020F0502020204030204" pitchFamily="34" charset="0"/>
              </a:rPr>
              <a:t>].</a:t>
            </a:r>
          </a:p>
          <a:p>
            <a:pPr indent="450215" algn="just">
              <a:lnSpc>
                <a:spcPct val="150000"/>
              </a:lnSpc>
            </a:pPr>
            <a:endParaRPr lang="uk-UA" sz="1800" dirty="0">
              <a:solidFill>
                <a:srgbClr val="000000"/>
              </a:solidFill>
              <a:effectLst/>
              <a:latin typeface="Times New Roman" panose="02020603050405020304" pitchFamily="18" charset="0"/>
              <a:ea typeface="Calibri" panose="020F0502020204030204" pitchFamily="34" charset="0"/>
            </a:endParaRPr>
          </a:p>
          <a:p>
            <a:pPr indent="450215" algn="just">
              <a:lnSpc>
                <a:spcPct val="150000"/>
              </a:lnSpc>
            </a:pP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solidFill>
                  <a:srgbClr val="000000"/>
                </a:solidFill>
                <a:effectLst/>
                <a:latin typeface="Times New Roman" panose="02020603050405020304" pitchFamily="18" charset="0"/>
                <a:ea typeface="Calibri" panose="020F0502020204030204" pitchFamily="34" charset="0"/>
              </a:rPr>
              <a:t>У </a:t>
            </a:r>
            <a:r>
              <a:rPr lang="uk-UA" sz="1800" b="1" dirty="0">
                <a:solidFill>
                  <a:srgbClr val="000000"/>
                </a:solidFill>
                <a:effectLst/>
                <a:latin typeface="Times New Roman" panose="02020603050405020304" pitchFamily="18" charset="0"/>
                <a:ea typeface="Calibri" panose="020F0502020204030204" pitchFamily="34" charset="0"/>
              </a:rPr>
              <a:t>моделях Inception</a:t>
            </a:r>
            <a:r>
              <a:rPr lang="uk-UA" sz="1800" dirty="0">
                <a:solidFill>
                  <a:srgbClr val="000000"/>
                </a:solidFill>
                <a:effectLst/>
                <a:latin typeface="Times New Roman" panose="02020603050405020304" pitchFamily="18" charset="0"/>
                <a:ea typeface="Calibri" panose="020F0502020204030204" pitchFamily="34" charset="0"/>
              </a:rPr>
              <a:t> ключовим нововведенням є модуль початку (</a:t>
            </a:r>
            <a:r>
              <a:rPr lang="uk-UA" sz="1800" dirty="0" err="1">
                <a:solidFill>
                  <a:srgbClr val="000000"/>
                </a:solidFill>
                <a:effectLst/>
                <a:latin typeface="Times New Roman" panose="02020603050405020304" pitchFamily="18" charset="0"/>
                <a:ea typeface="Calibri" panose="020F0502020204030204" pitchFamily="34" charset="0"/>
              </a:rPr>
              <a:t>іnception</a:t>
            </a:r>
            <a:r>
              <a:rPr lang="uk-UA" sz="1800" dirty="0">
                <a:solidFill>
                  <a:srgbClr val="000000"/>
                </a:solidFill>
                <a:effectLst/>
                <a:latin typeface="Times New Roman" panose="02020603050405020304" pitchFamily="18" charset="0"/>
                <a:ea typeface="Calibri" panose="020F0502020204030204" pitchFamily="34" charset="0"/>
              </a:rPr>
              <a:t>, звідси і назва архітектури). Це блок з трьох паралельних згорткових шарів з фільтрами різного розміру, такими як 1 × 1, 3 × 3, 5 × 5, та одного шару </a:t>
            </a:r>
            <a:r>
              <a:rPr lang="uk-UA" sz="1800" dirty="0" err="1">
                <a:solidFill>
                  <a:srgbClr val="000000"/>
                </a:solidFill>
                <a:effectLst/>
                <a:latin typeface="Times New Roman" panose="02020603050405020304" pitchFamily="18" charset="0"/>
                <a:ea typeface="Calibri" panose="020F0502020204030204" pitchFamily="34" charset="0"/>
              </a:rPr>
              <a:t>макс-пулінгу</a:t>
            </a:r>
            <a:r>
              <a:rPr lang="uk-UA" sz="1800" dirty="0">
                <a:solidFill>
                  <a:srgbClr val="000000"/>
                </a:solidFill>
                <a:effectLst/>
                <a:latin typeface="Times New Roman" panose="02020603050405020304" pitchFamily="18" charset="0"/>
                <a:ea typeface="Calibri" panose="020F0502020204030204" pitchFamily="34" charset="0"/>
              </a:rPr>
              <a:t> 3 × 3. Результати перерахованих чотирьох шарів потім об’єднуються. </a:t>
            </a: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solidFill>
                  <a:srgbClr val="000000"/>
                </a:solidFill>
                <a:effectLst/>
                <a:latin typeface="Times New Roman" panose="02020603050405020304" pitchFamily="18" charset="0"/>
                <a:ea typeface="Calibri" panose="020F0502020204030204" pitchFamily="34" charset="0"/>
              </a:rPr>
              <a:t>Другим важливим дизайнерським рішенням у моделі </a:t>
            </a:r>
            <a:r>
              <a:rPr lang="en-US" sz="1800" dirty="0">
                <a:solidFill>
                  <a:srgbClr val="000000"/>
                </a:solidFill>
                <a:effectLst/>
                <a:latin typeface="Times New Roman" panose="02020603050405020304" pitchFamily="18" charset="0"/>
                <a:ea typeface="Calibri" panose="020F0502020204030204" pitchFamily="34" charset="0"/>
              </a:rPr>
              <a:t>Inception</a:t>
            </a:r>
            <a:r>
              <a:rPr lang="uk-UA" sz="1800" dirty="0">
                <a:solidFill>
                  <a:srgbClr val="000000"/>
                </a:solidFill>
                <a:effectLst/>
                <a:latin typeface="Times New Roman" panose="02020603050405020304" pitchFamily="18" charset="0"/>
                <a:ea typeface="Calibri" panose="020F0502020204030204" pitchFamily="34" charset="0"/>
              </a:rPr>
              <a:t> було підключення виходу в різних точках моделі. Це було досягнуто шляхом створення невеликих вихідних мереж з основної мережі, які були навчені робити прогнози. Метою було надати додатковий сигнал помилки для задачі класифікації в різних точках глибинної моделі для вирішення проблеми зникаючих градієнтів. Потім ці невеликі вихідні мережі були видалені після навчання.</a:t>
            </a:r>
          </a:p>
          <a:p>
            <a:pPr indent="450215" algn="just">
              <a:lnSpc>
                <a:spcPct val="150000"/>
              </a:lnSpc>
            </a:pPr>
            <a:endParaRPr lang="uk-UA" sz="1800" dirty="0">
              <a:solidFill>
                <a:srgbClr val="000000"/>
              </a:solidFill>
              <a:effectLst/>
              <a:latin typeface="Times New Roman" panose="02020603050405020304" pitchFamily="18" charset="0"/>
              <a:ea typeface="Calibri" panose="020F0502020204030204" pitchFamily="34" charset="0"/>
            </a:endParaRPr>
          </a:p>
          <a:p>
            <a:pPr indent="450215" algn="just">
              <a:lnSpc>
                <a:spcPct val="150000"/>
              </a:lnSpc>
            </a:pPr>
            <a:endParaRPr lang="ru-RU" sz="1800" dirty="0">
              <a:effectLst/>
              <a:latin typeface="Times New Roman" panose="02020603050405020304" pitchFamily="18" charset="0"/>
              <a:ea typeface="Calibri" panose="020F0502020204030204" pitchFamily="34" charset="0"/>
            </a:endParaRPr>
          </a:p>
          <a:p>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ResNet.</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Зростання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кількості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шарів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у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архітектурі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CNN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може</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призводити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до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зниження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її</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продуктивності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Причина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полягає</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в тому,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що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глибші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мережі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набагато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важче</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оптимізувати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через проблему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зникнення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вибуху</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градієнтів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Для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збільшення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кількості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згорткових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шарів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уникаючи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проблеми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вибуху</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зникнення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градієнтів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у 2015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році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було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винайдено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ResNet (рис. 4, 5) [1, 14]. В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основі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ResNet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лежить</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ідея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залишкового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навчання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Найбільша</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кількість</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згорткових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шарів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моделі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ResNet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може</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бути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більше</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1000 </a:t>
            </a: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solidFill>
                  <a:srgbClr val="000000"/>
                </a:solidFill>
                <a:effectLst/>
                <a:latin typeface="Times New Roman" panose="02020603050405020304" pitchFamily="18" charset="0"/>
                <a:ea typeface="Calibri" panose="020F0502020204030204" pitchFamily="34" charset="0"/>
              </a:rPr>
              <a:t> </a:t>
            </a:r>
            <a:endParaRPr lang="ru-RU" sz="1800" dirty="0">
              <a:effectLst/>
              <a:latin typeface="Times New Roman" panose="02020603050405020304" pitchFamily="18"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27</a:t>
            </a:fld>
            <a:endParaRPr lang="ru-RU"/>
          </a:p>
        </p:txBody>
      </p:sp>
    </p:spTree>
    <p:extLst>
      <p:ext uri="{BB962C8B-B14F-4D97-AF65-F5344CB8AC3E}">
        <p14:creationId xmlns:p14="http://schemas.microsoft.com/office/powerpoint/2010/main" val="2287608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dirty="0"/>
              <a:t>Об’єктом дослідження є аналіз зображень з пошкодженнями на склі автомобіля.</a:t>
            </a:r>
            <a:endParaRPr lang="ru-RU" sz="1200" dirty="0"/>
          </a:p>
          <a:p>
            <a:r>
              <a:rPr lang="uk-UA" sz="1200" dirty="0"/>
              <a:t>Предметом дослідження визначено згорткові нейронні мережі для класифікації зображень .</a:t>
            </a:r>
            <a:endParaRPr lang="ru-RU" sz="1200" dirty="0"/>
          </a:p>
          <a:p>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4</a:t>
            </a:fld>
            <a:endParaRPr lang="ru-RU"/>
          </a:p>
        </p:txBody>
      </p:sp>
    </p:spTree>
    <p:extLst>
      <p:ext uri="{BB962C8B-B14F-4D97-AF65-F5344CB8AC3E}">
        <p14:creationId xmlns:p14="http://schemas.microsoft.com/office/powerpoint/2010/main" val="429691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Набір даних був сформований реальними користувачами додатка, розробленого компанією WebLegends у рамках контракту з страховою компанією. Зображення не знаходяться у відкритому доступі та повністю належать компанії-розробнику. </a:t>
            </a:r>
          </a:p>
          <a:p>
            <a:pPr marL="0" marR="0" lvl="0" indent="0" algn="l" defTabSz="914400" rtl="0" eaLnBrk="1" fontAlgn="auto" latinLnBrk="0" hangingPunct="1">
              <a:lnSpc>
                <a:spcPct val="100000"/>
              </a:lnSpc>
              <a:spcBef>
                <a:spcPts val="0"/>
              </a:spcBef>
              <a:spcAft>
                <a:spcPts val="0"/>
              </a:spcAft>
              <a:buClrTx/>
              <a:buSzTx/>
              <a:buFontTx/>
              <a:buNone/>
              <a:tabLst/>
              <a:defRPr/>
            </a:pPr>
            <a:endParaRPr lang="uk-UA"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Самі зображення являють собою фото зроблені за допомогою смартфонів. Саме їх ви можете побачити на екрані. На зображеннях знаходяться автомобільні засоби сфотографовані з різних сторін. На більшості зображень присутнє скло з тим чи іншим пошкодженням.</a:t>
            </a:r>
          </a:p>
          <a:p>
            <a:pPr marL="0" marR="0" lvl="0" indent="0" algn="l" defTabSz="914400" rtl="0" eaLnBrk="1" fontAlgn="auto" latinLnBrk="0" hangingPunct="1">
              <a:lnSpc>
                <a:spcPct val="100000"/>
              </a:lnSpc>
              <a:spcBef>
                <a:spcPts val="0"/>
              </a:spcBef>
              <a:spcAft>
                <a:spcPts val="0"/>
              </a:spcAft>
              <a:buClrTx/>
              <a:buSzTx/>
              <a:buFontTx/>
              <a:buNone/>
              <a:tabLst/>
              <a:defRPr/>
            </a:pPr>
            <a:endParaRPr lang="uk-UA"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 Щоб нейронна мережа була точнішою, я обрізав зображення, залишивши лише самі пошкодження. Таким чином була прибрана уся чутлива інформація і залишилося лише те, що дійсно необхідно для нейронної мережі.</a:t>
            </a:r>
            <a:endParaRPr lang="ru-RU" sz="1800" dirty="0">
              <a:effectLst/>
              <a:latin typeface="Times New Roman" panose="02020603050405020304" pitchFamily="18" charset="0"/>
              <a:ea typeface="Calibri" panose="020F0502020204030204" pitchFamily="34" charset="0"/>
            </a:endParaRP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Загальна кількість зображень в наборі даних 9748. Цієї кількості даних достатньо для коректного процесу навчання мережі. На кожному з зображень крупним планом зображена одна з двох категорій: «Repair» або «Replacement» (у перекладі ремонт або заміна). При цьому 7163 з них належать категорії «Replacement» та 2585 до категорії «Repair». </a:t>
            </a:r>
            <a:endParaRPr lang="ru-RU"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Таку перевагу одної категорії над іншою дуже легко пояснити: у сучасному світі пошкоджене скло більш вірогідно потрібно буде повністю замінювати, оскільки ремонт лобового скла – це або дуже дорого, або ж зовсім неможливо. Тому оскільки дані абсолютно реальні, в цій перевазі нема зовсім нічого дивного. </a:t>
            </a:r>
            <a:endParaRPr lang="ru-RU" sz="1800" dirty="0">
              <a:effectLst/>
              <a:latin typeface="Times New Roman" panose="02020603050405020304" pitchFamily="18" charset="0"/>
              <a:ea typeface="Calibri" panose="020F0502020204030204" pitchFamily="34" charset="0"/>
            </a:endParaRPr>
          </a:p>
          <a:p>
            <a:endParaRPr lang="ru-RU" b="1" dirty="0"/>
          </a:p>
        </p:txBody>
      </p:sp>
      <p:sp>
        <p:nvSpPr>
          <p:cNvPr id="4" name="Номер слайда 3"/>
          <p:cNvSpPr>
            <a:spLocks noGrp="1"/>
          </p:cNvSpPr>
          <p:nvPr>
            <p:ph type="sldNum" sz="quarter" idx="5"/>
          </p:nvPr>
        </p:nvSpPr>
        <p:spPr/>
        <p:txBody>
          <a:bodyPr/>
          <a:lstStyle/>
          <a:p>
            <a:fld id="{7BA01558-1A3C-48D5-A65F-9EFDCC8C00F3}" type="slidenum">
              <a:rPr lang="ru-RU" smtClean="0"/>
              <a:t>5</a:t>
            </a:fld>
            <a:endParaRPr lang="ru-RU"/>
          </a:p>
        </p:txBody>
      </p:sp>
    </p:spTree>
    <p:extLst>
      <p:ext uri="{BB962C8B-B14F-4D97-AF65-F5344CB8AC3E}">
        <p14:creationId xmlns:p14="http://schemas.microsoft.com/office/powerpoint/2010/main" val="161033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b="0" dirty="0">
                <a:solidFill>
                  <a:srgbClr val="FF0000"/>
                </a:solidFill>
              </a:rPr>
              <a:t>ОПИСАТИ СХЕМУ</a:t>
            </a:r>
          </a:p>
          <a:p>
            <a:r>
              <a:rPr lang="uk-UA" b="0" dirty="0">
                <a:solidFill>
                  <a:srgbClr val="FF0000"/>
                </a:solidFill>
              </a:rPr>
              <a:t>Для кращого розуміння процесу обробки даних, мною була зроблена схема процесінгу даних.</a:t>
            </a:r>
          </a:p>
          <a:p>
            <a:r>
              <a:rPr lang="uk-UA" b="0" dirty="0">
                <a:solidFill>
                  <a:srgbClr val="FF0000"/>
                </a:solidFill>
              </a:rPr>
              <a:t>Спочатку ми завантажуємо усі відомості про </a:t>
            </a:r>
            <a:r>
              <a:rPr lang="uk-UA" b="0" dirty="0" err="1">
                <a:solidFill>
                  <a:srgbClr val="FF0000"/>
                </a:solidFill>
              </a:rPr>
              <a:t>датасет</a:t>
            </a:r>
            <a:r>
              <a:rPr lang="uk-UA" b="0" dirty="0">
                <a:solidFill>
                  <a:srgbClr val="FF0000"/>
                </a:solidFill>
              </a:rPr>
              <a:t>. Вони являють собою масив, де у кожному елементі знаходиться інформація про одне зображення. Потім у циклі пробігаємося по кожному з записів. Там знаходимо інформацію про знаходження зображення, його координати та категорію, що відповідає цьому зображенню. Після цього ми завантажуємо повне зображення та вирізаємо область з пошкодженням за заданими координатами і додаємо до нашого датасету. Так ми робимо поки ще є записи у метаданих. </a:t>
            </a:r>
            <a:endParaRPr lang="ru-RU" b="0" dirty="0">
              <a:solidFill>
                <a:srgbClr val="FF0000"/>
              </a:solidFill>
            </a:endParaRPr>
          </a:p>
        </p:txBody>
      </p:sp>
      <p:sp>
        <p:nvSpPr>
          <p:cNvPr id="4" name="Номер слайда 3"/>
          <p:cNvSpPr>
            <a:spLocks noGrp="1"/>
          </p:cNvSpPr>
          <p:nvPr>
            <p:ph type="sldNum" sz="quarter" idx="5"/>
          </p:nvPr>
        </p:nvSpPr>
        <p:spPr/>
        <p:txBody>
          <a:bodyPr/>
          <a:lstStyle/>
          <a:p>
            <a:fld id="{7BA01558-1A3C-48D5-A65F-9EFDCC8C00F3}" type="slidenum">
              <a:rPr lang="ru-RU" smtClean="0"/>
              <a:t>6</a:t>
            </a:fld>
            <a:endParaRPr lang="ru-RU"/>
          </a:p>
        </p:txBody>
      </p:sp>
    </p:spTree>
    <p:extLst>
      <p:ext uri="{BB962C8B-B14F-4D97-AF65-F5344CB8AC3E}">
        <p14:creationId xmlns:p14="http://schemas.microsoft.com/office/powerpoint/2010/main" val="2131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a:t>На цьому слайді можна побачити сигнатури функцій, описаних на </a:t>
            </a:r>
            <a:r>
              <a:rPr lang="uk-UA" dirty="0" err="1"/>
              <a:t>попедньому</a:t>
            </a:r>
            <a:r>
              <a:rPr lang="uk-UA" dirty="0"/>
              <a:t> слайді. </a:t>
            </a:r>
          </a:p>
          <a:p>
            <a:endParaRPr lang="uk-UA" b="1" dirty="0"/>
          </a:p>
          <a:p>
            <a:r>
              <a:rPr lang="uk-UA" b="0" dirty="0"/>
              <a:t>Тобто спочатку функція, яка завантажує зображення з посилання</a:t>
            </a:r>
          </a:p>
          <a:p>
            <a:r>
              <a:rPr lang="uk-UA" b="0" dirty="0"/>
              <a:t>Потім функція для виводу зображення на екран. Її робота буде продемонстрована на наступному слайді.</a:t>
            </a:r>
          </a:p>
          <a:p>
            <a:r>
              <a:rPr lang="uk-UA" b="0" dirty="0"/>
              <a:t>Далі важлива функція, що обрізає зображення за заданим полігоном, у нашому випадку, за прямокутником.</a:t>
            </a:r>
          </a:p>
          <a:p>
            <a:r>
              <a:rPr lang="uk-UA" b="0" dirty="0"/>
              <a:t>І остання – це функція обгортка, що містить у собі функції, описані вище, а також </a:t>
            </a:r>
            <a:r>
              <a:rPr lang="uk-UA" b="0" dirty="0" err="1"/>
              <a:t>парсить</a:t>
            </a:r>
            <a:r>
              <a:rPr lang="uk-UA" b="0" dirty="0"/>
              <a:t> запис, щоб отримати необхідну інформацію</a:t>
            </a:r>
            <a:r>
              <a:rPr lang="ru-RU" b="0" dirty="0"/>
              <a:t>.</a:t>
            </a:r>
            <a:endParaRPr lang="uk-UA" b="0" dirty="0"/>
          </a:p>
        </p:txBody>
      </p:sp>
      <p:sp>
        <p:nvSpPr>
          <p:cNvPr id="4" name="Номер слайда 3"/>
          <p:cNvSpPr>
            <a:spLocks noGrp="1"/>
          </p:cNvSpPr>
          <p:nvPr>
            <p:ph type="sldNum" sz="quarter" idx="5"/>
          </p:nvPr>
        </p:nvSpPr>
        <p:spPr/>
        <p:txBody>
          <a:bodyPr/>
          <a:lstStyle/>
          <a:p>
            <a:fld id="{7BA01558-1A3C-48D5-A65F-9EFDCC8C00F3}" type="slidenum">
              <a:rPr lang="ru-RU" smtClean="0"/>
              <a:t>7</a:t>
            </a:fld>
            <a:endParaRPr lang="ru-RU"/>
          </a:p>
        </p:txBody>
      </p:sp>
    </p:spTree>
    <p:extLst>
      <p:ext uri="{BB962C8B-B14F-4D97-AF65-F5344CB8AC3E}">
        <p14:creationId xmlns:p14="http://schemas.microsoft.com/office/powerpoint/2010/main" val="308306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200" dirty="0">
                <a:effectLst/>
                <a:latin typeface="Times New Roman" panose="02020603050405020304" pitchFamily="18" charset="0"/>
                <a:ea typeface="Calibri" panose="020F0502020204030204" pitchFamily="34" charset="0"/>
              </a:rPr>
              <a:t>Отже на екрані ви можете побачити приклади зображень, з якими буде працювати нейронна мережа.  </a:t>
            </a:r>
          </a:p>
          <a:p>
            <a:pPr marL="0" marR="0" lvl="0" indent="0" algn="l" defTabSz="914400" rtl="0" eaLnBrk="1" fontAlgn="auto" latinLnBrk="0" hangingPunct="1">
              <a:lnSpc>
                <a:spcPct val="100000"/>
              </a:lnSpc>
              <a:spcBef>
                <a:spcPts val="0"/>
              </a:spcBef>
              <a:spcAft>
                <a:spcPts val="0"/>
              </a:spcAft>
              <a:buClrTx/>
              <a:buSzTx/>
              <a:buFontTx/>
              <a:buNone/>
              <a:tabLst/>
              <a:defRPr/>
            </a:pPr>
            <a:r>
              <a:rPr lang="uk-UA" sz="1200" dirty="0">
                <a:effectLst/>
                <a:latin typeface="Times New Roman" panose="02020603050405020304" pitchFamily="18" charset="0"/>
                <a:ea typeface="Calibri" panose="020F0502020204030204" pitchFamily="34" charset="0"/>
              </a:rPr>
              <a:t>Усі зображення зберігаються у форматах .</a:t>
            </a:r>
            <a:r>
              <a:rPr lang="uk-UA" sz="1200" dirty="0" err="1">
                <a:effectLst/>
                <a:latin typeface="Times New Roman" panose="02020603050405020304" pitchFamily="18" charset="0"/>
                <a:ea typeface="Calibri" panose="020F0502020204030204" pitchFamily="34" charset="0"/>
              </a:rPr>
              <a:t>jpg</a:t>
            </a:r>
            <a:r>
              <a:rPr lang="uk-UA" sz="1200" dirty="0">
                <a:effectLst/>
                <a:latin typeface="Times New Roman" panose="02020603050405020304" pitchFamily="18" charset="0"/>
                <a:ea typeface="Calibri" panose="020F0502020204030204" pitchFamily="34" charset="0"/>
              </a:rPr>
              <a:t>, .</a:t>
            </a:r>
            <a:r>
              <a:rPr lang="uk-UA" sz="1200" dirty="0" err="1">
                <a:effectLst/>
                <a:latin typeface="Times New Roman" panose="02020603050405020304" pitchFamily="18" charset="0"/>
                <a:ea typeface="Calibri" panose="020F0502020204030204" pitchFamily="34" charset="0"/>
              </a:rPr>
              <a:t>jpeg</a:t>
            </a:r>
            <a:r>
              <a:rPr lang="uk-UA" sz="1200" dirty="0">
                <a:effectLst/>
                <a:latin typeface="Times New Roman" panose="02020603050405020304" pitchFamily="18" charset="0"/>
                <a:ea typeface="Calibri" panose="020F0502020204030204" pitchFamily="34" charset="0"/>
              </a:rPr>
              <a:t> та .png та мають розмір 224х224 пікселя та три канали R, G, B.  </a:t>
            </a:r>
            <a:endParaRPr lang="ru-RU"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Як бачимо, зображення з категорії Replacement представляють собою тріщини та дірки у склі. Однак є деякі тріщини, які майже не видно на зображені через кут зору і можна лише здогадуватися де вони є. </a:t>
            </a:r>
          </a:p>
          <a:p>
            <a:pPr indent="450215" algn="just">
              <a:lnSpc>
                <a:spcPct val="150000"/>
              </a:lnSpc>
            </a:pP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effectLst/>
                <a:latin typeface="Times New Roman" panose="02020603050405020304" pitchFamily="18" charset="0"/>
                <a:ea typeface="Calibri" panose="020F0502020204030204" pitchFamily="34" charset="0"/>
              </a:rPr>
              <a:t>Натомість, в категорії Repair майже усі зображення це сколи.</a:t>
            </a:r>
            <a:endParaRPr lang="ru-RU" sz="1800" dirty="0">
              <a:effectLst/>
              <a:latin typeface="Times New Roman" panose="02020603050405020304" pitchFamily="18" charset="0"/>
              <a:ea typeface="Calibri" panose="020F0502020204030204" pitchFamily="34" charset="0"/>
            </a:endParaRPr>
          </a:p>
          <a:p>
            <a:pPr indent="450215" algn="just">
              <a:lnSpc>
                <a:spcPct val="150000"/>
              </a:lnSpc>
            </a:pPr>
            <a:r>
              <a:rPr lang="uk-UA" sz="1800" dirty="0">
                <a:effectLst/>
                <a:latin typeface="Times New Roman" panose="02020603050405020304" pitchFamily="18" charset="0"/>
                <a:ea typeface="Calibri" panose="020F0502020204030204" pitchFamily="34" charset="0"/>
              </a:rPr>
              <a:t>Звичайній людині доволі складно з впевненістю сказати де яка категорія, але цьому розподілу можна довіряти, оскільки його робили спеціально навчені люди. Що ж, подивимося як з цим впораються алгоритми машинного навчання. </a:t>
            </a:r>
            <a:endParaRPr lang="ru-RU" sz="1800" dirty="0">
              <a:effectLst/>
              <a:latin typeface="Times New Roman" panose="02020603050405020304" pitchFamily="18"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8</a:t>
            </a:fld>
            <a:endParaRPr lang="ru-RU"/>
          </a:p>
        </p:txBody>
      </p:sp>
    </p:spTree>
    <p:extLst>
      <p:ext uri="{BB962C8B-B14F-4D97-AF65-F5344CB8AC3E}">
        <p14:creationId xmlns:p14="http://schemas.microsoft.com/office/powerpoint/2010/main" val="225536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Поговоримо трошки про методи, якими розв’язується наша задача. </a:t>
            </a:r>
            <a:endParaRPr lang="uk-UA" sz="1800" b="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Згорткові нейронні мережі - це спеціальна архітектура штучних нейронних мереж, запропонована у 1988 р</a:t>
            </a:r>
          </a:p>
          <a:p>
            <a:pPr marL="0" marR="0" lvl="0" indent="0" algn="l" defTabSz="914400" rtl="0" eaLnBrk="1" fontAlgn="auto" latinLnBrk="0" hangingPunct="1">
              <a:lnSpc>
                <a:spcPct val="100000"/>
              </a:lnSpc>
              <a:spcBef>
                <a:spcPts val="0"/>
              </a:spcBef>
              <a:spcAft>
                <a:spcPts val="0"/>
              </a:spcAft>
              <a:buClrTx/>
              <a:buSzTx/>
              <a:buFontTx/>
              <a:buNone/>
              <a:tabLst/>
              <a:defRPr/>
            </a:pPr>
            <a:endParaRPr lang="uk-UA"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Архітектури CNN складаються з окремих шарів.</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Вхідний</a:t>
            </a:r>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шар</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Input</a:t>
            </a:r>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layer</a:t>
            </a:r>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представляє</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вхідні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значення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пікселів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зображення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у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вигляді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3D-матриці</a:t>
            </a:r>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Згортковий</a:t>
            </a:r>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шар (</a:t>
            </a: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Convolution layer</a:t>
            </a:r>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обчислює</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вихідні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дані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вузлів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підключених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до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локальних</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областей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вхідної</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матриці</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Результат згорткового шару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подається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на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поелементну</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функцію</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активації</a:t>
            </a:r>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Для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зменшення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ширини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висоти</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вихідного</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зображення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застосовується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об’єднання</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пікселів</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та </a:t>
            </a:r>
            <a:r>
              <a:rPr lang="ru-RU"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відповідний</a:t>
            </a:r>
            <a:r>
              <a:rPr lang="ru-RU"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шар </a:t>
            </a:r>
            <a:r>
              <a:rPr lang="ru-RU" sz="18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пулінгу</a:t>
            </a:r>
            <a:r>
              <a:rPr lang="ru-RU"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ru-RU" dirty="0"/>
          </a:p>
        </p:txBody>
      </p:sp>
      <p:sp>
        <p:nvSpPr>
          <p:cNvPr id="4" name="Номер слайда 3"/>
          <p:cNvSpPr>
            <a:spLocks noGrp="1"/>
          </p:cNvSpPr>
          <p:nvPr>
            <p:ph type="sldNum" sz="quarter" idx="5"/>
          </p:nvPr>
        </p:nvSpPr>
        <p:spPr/>
        <p:txBody>
          <a:bodyPr/>
          <a:lstStyle/>
          <a:p>
            <a:fld id="{7BA01558-1A3C-48D5-A65F-9EFDCC8C00F3}" type="slidenum">
              <a:rPr lang="ru-RU" smtClean="0"/>
              <a:t>9</a:t>
            </a:fld>
            <a:endParaRPr lang="ru-RU"/>
          </a:p>
        </p:txBody>
      </p:sp>
    </p:spTree>
    <p:extLst>
      <p:ext uri="{BB962C8B-B14F-4D97-AF65-F5344CB8AC3E}">
        <p14:creationId xmlns:p14="http://schemas.microsoft.com/office/powerpoint/2010/main" val="2140420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err="1">
                <a:effectLst/>
                <a:latin typeface="Calibri" panose="020F0502020204030204" pitchFamily="34" charset="0"/>
                <a:ea typeface="Calibri" panose="020F0502020204030204" pitchFamily="34" charset="0"/>
                <a:cs typeface="Times New Roman" panose="02020603050405020304" pitchFamily="18" charset="0"/>
              </a:rPr>
              <a:t>Згорткові</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шари</a:t>
            </a:r>
            <a:r>
              <a:rPr lang="ru-RU" sz="1800" dirty="0">
                <a:effectLst/>
                <a:latin typeface="Calibri" panose="020F0502020204030204" pitchFamily="34" charset="0"/>
                <a:ea typeface="Calibri" panose="020F0502020204030204" pitchFamily="34" charset="0"/>
                <a:cs typeface="Times New Roman" panose="02020603050405020304" pitchFamily="18" charset="0"/>
              </a:rPr>
              <a:t> –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це</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будівельні</a:t>
            </a:r>
            <a:r>
              <a:rPr lang="ru-RU" sz="1800" dirty="0">
                <a:effectLst/>
                <a:latin typeface="Calibri" panose="020F0502020204030204" pitchFamily="34" charset="0"/>
                <a:ea typeface="Calibri" panose="020F0502020204030204" pitchFamily="34" charset="0"/>
                <a:cs typeface="Times New Roman" panose="02020603050405020304" pitchFamily="18" charset="0"/>
              </a:rPr>
              <a:t> блоки CNN.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Ці</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шари</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зроблені</a:t>
            </a:r>
            <a:r>
              <a:rPr lang="ru-RU" sz="1800" dirty="0">
                <a:effectLst/>
                <a:latin typeface="Calibri" panose="020F0502020204030204" pitchFamily="34" charset="0"/>
                <a:ea typeface="Calibri" panose="020F0502020204030204" pitchFamily="34" charset="0"/>
                <a:cs typeface="Times New Roman" panose="02020603050405020304" pitchFamily="18" charset="0"/>
              </a:rPr>
              <a:t> з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багатьох</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фільтрів</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які</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визначаються</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їх</a:t>
            </a:r>
            <a:r>
              <a:rPr lang="ru-RU" sz="1800" dirty="0">
                <a:effectLst/>
                <a:latin typeface="Calibri" panose="020F0502020204030204" pitchFamily="34" charset="0"/>
                <a:ea typeface="Calibri" panose="020F0502020204030204" pitchFamily="34" charset="0"/>
                <a:cs typeface="Times New Roman" panose="02020603050405020304" pitchFamily="18" charset="0"/>
              </a:rPr>
              <a:t> шириною,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висотою</a:t>
            </a:r>
            <a:r>
              <a:rPr lang="ru-RU" sz="1800" dirty="0">
                <a:effectLst/>
                <a:latin typeface="Calibri" panose="020F0502020204030204" pitchFamily="34" charset="0"/>
                <a:ea typeface="Calibri" panose="020F0502020204030204" pitchFamily="34" charset="0"/>
                <a:cs typeface="Times New Roman" panose="02020603050405020304" pitchFamily="18" charset="0"/>
              </a:rPr>
              <a:t> та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глибиною</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Calibri" panose="020F0502020204030204" pitchFamily="34" charset="0"/>
              </a:rPr>
              <a:t>Зчитування вхідної матриці пікселів починається у верхньому лівому куті зображення. Далі обирається менша матриця, яка називається фільтром. Потім за допомогою фільтра відбувається згортка, тобто рух вздовж вхідного зображення.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Завдання</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фільтра</a:t>
            </a:r>
            <a:r>
              <a:rPr lang="ru-RU" sz="1800" dirty="0">
                <a:effectLst/>
                <a:latin typeface="Calibri" panose="020F0502020204030204" pitchFamily="34" charset="0"/>
                <a:ea typeface="Calibri" panose="020F0502020204030204" pitchFamily="34" charset="0"/>
                <a:cs typeface="Times New Roman" panose="02020603050405020304" pitchFamily="18" charset="0"/>
              </a:rPr>
              <a:t> –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помножити</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його</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значення</a:t>
            </a:r>
            <a:r>
              <a:rPr lang="ru-RU" sz="1800" dirty="0">
                <a:effectLst/>
                <a:latin typeface="Calibri" panose="020F0502020204030204" pitchFamily="34" charset="0"/>
                <a:ea typeface="Calibri" panose="020F0502020204030204" pitchFamily="34" charset="0"/>
                <a:cs typeface="Times New Roman" panose="02020603050405020304" pitchFamily="18" charset="0"/>
              </a:rPr>
              <a:t> на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початкові</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значення</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пікселів</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Всі</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ці</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множення</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підсумовуються</a:t>
            </a:r>
            <a:r>
              <a:rPr lang="ru-RU" sz="1800" dirty="0">
                <a:effectLst/>
                <a:latin typeface="Calibri" panose="020F0502020204030204" pitchFamily="34" charset="0"/>
                <a:ea typeface="Calibri" panose="020F0502020204030204" pitchFamily="34" charset="0"/>
                <a:cs typeface="Times New Roman" panose="02020603050405020304" pitchFamily="18" charset="0"/>
              </a:rPr>
              <a:t>. В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результаті</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виходить</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одне</a:t>
            </a:r>
            <a:r>
              <a:rPr lang="ru-RU" sz="1800" dirty="0">
                <a:effectLst/>
                <a:latin typeface="Calibri" panose="020F0502020204030204" pitchFamily="34" charset="0"/>
                <a:ea typeface="Calibri" panose="020F0502020204030204" pitchFamily="34" charset="0"/>
                <a:cs typeface="Times New Roman" panose="02020603050405020304" pitchFamily="18" charset="0"/>
              </a:rPr>
              <a:t> число.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Після</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роботи</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фільтра</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всіх</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положеннях</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виходиться</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матриця</a:t>
            </a:r>
            <a:r>
              <a:rPr lang="ru-RU" sz="1800" dirty="0">
                <a:effectLst/>
                <a:latin typeface="Calibri" panose="020F0502020204030204" pitchFamily="34" charset="0"/>
                <a:ea typeface="Calibri" panose="020F0502020204030204" pitchFamily="34" charset="0"/>
                <a:cs typeface="Times New Roman" panose="02020603050405020304" pitchFamily="18" charset="0"/>
              </a:rPr>
              <a:t>, але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менша</a:t>
            </a:r>
            <a:r>
              <a:rPr lang="ru-RU" sz="1800" dirty="0">
                <a:effectLst/>
                <a:latin typeface="Calibri" panose="020F0502020204030204" pitchFamily="34" charset="0"/>
                <a:ea typeface="Calibri" panose="020F0502020204030204" pitchFamily="34" charset="0"/>
                <a:cs typeface="Times New Roman" panose="02020603050405020304" pitchFamily="18" charset="0"/>
              </a:rPr>
              <a:t> за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вхідну</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ru-RU" sz="1800" dirty="0">
              <a:effectLst/>
              <a:latin typeface="Times New Roman" panose="02020603050405020304" pitchFamily="18" charset="0"/>
              <a:ea typeface="Calibri" panose="020F0502020204030204" pitchFamily="34" charset="0"/>
            </a:endParaRPr>
          </a:p>
        </p:txBody>
      </p:sp>
      <p:sp>
        <p:nvSpPr>
          <p:cNvPr id="4" name="Номер слайда 3"/>
          <p:cNvSpPr>
            <a:spLocks noGrp="1"/>
          </p:cNvSpPr>
          <p:nvPr>
            <p:ph type="sldNum" sz="quarter" idx="5"/>
          </p:nvPr>
        </p:nvSpPr>
        <p:spPr/>
        <p:txBody>
          <a:bodyPr/>
          <a:lstStyle/>
          <a:p>
            <a:fld id="{7BA01558-1A3C-48D5-A65F-9EFDCC8C00F3}" type="slidenum">
              <a:rPr lang="ru-RU" smtClean="0"/>
              <a:t>10</a:t>
            </a:fld>
            <a:endParaRPr lang="ru-RU"/>
          </a:p>
        </p:txBody>
      </p:sp>
    </p:spTree>
    <p:extLst>
      <p:ext uri="{BB962C8B-B14F-4D97-AF65-F5344CB8AC3E}">
        <p14:creationId xmlns:p14="http://schemas.microsoft.com/office/powerpoint/2010/main" val="194677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310F00-6039-468F-9DFC-FA325040C38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3E069E35-86FE-4BB6-9A2F-1C725478C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BEB6671C-2A94-4E0F-B8D9-535EF62455C7}"/>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5" name="Нижний колонтитул 4">
            <a:extLst>
              <a:ext uri="{FF2B5EF4-FFF2-40B4-BE49-F238E27FC236}">
                <a16:creationId xmlns:a16="http://schemas.microsoft.com/office/drawing/2014/main" id="{FBDC9895-7A9E-4BFA-B62A-69FDB24E797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551A082-2C3D-44BB-87B7-783CB516FFBA}"/>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3976931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08C8F2-3BE6-48A6-AC9A-98BABA8B78AA}"/>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650AC44-AD89-44AA-98BA-F5F0943D3665}"/>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B95420E-2D45-4D7C-A754-22951B14F37B}"/>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5" name="Нижний колонтитул 4">
            <a:extLst>
              <a:ext uri="{FF2B5EF4-FFF2-40B4-BE49-F238E27FC236}">
                <a16:creationId xmlns:a16="http://schemas.microsoft.com/office/drawing/2014/main" id="{3A5F288B-D993-487A-881B-3CAE036F4AF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3A757F0-15A4-437E-8137-2C7AE37545D9}"/>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2976979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D3A58FF-72F3-45E1-BD7A-5F75A2C59BD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EA55AB1-E5CB-47B6-A9FC-045C93EA4C3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4BAE775-6B91-4B2F-A422-91A89BBC9E0C}"/>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5" name="Нижний колонтитул 4">
            <a:extLst>
              <a:ext uri="{FF2B5EF4-FFF2-40B4-BE49-F238E27FC236}">
                <a16:creationId xmlns:a16="http://schemas.microsoft.com/office/drawing/2014/main" id="{86494810-FF66-4E39-B3B8-6C77B8B0C13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E0E97CF-9A95-4B96-B84E-9ADE8A539172}"/>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3483137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A1DE0D-193E-45F2-8FD0-F683DE6909F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B7341EA-12C4-4747-A4F3-5AB028D4AC9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A99453A-D2F8-4B39-8A89-FF58BED1EB22}"/>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5" name="Нижний колонтитул 4">
            <a:extLst>
              <a:ext uri="{FF2B5EF4-FFF2-40B4-BE49-F238E27FC236}">
                <a16:creationId xmlns:a16="http://schemas.microsoft.com/office/drawing/2014/main" id="{65A1E0B9-A859-4CD1-94DD-AC00F7B08A5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46C69B8-250C-47B3-BDBC-322AEAD7D964}"/>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364743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ABA97C-DD53-4655-A23E-01BF87AC0C0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D54AD39C-759B-450A-9C75-D54019C13D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8C4A66D0-8EC2-481C-B79C-C685C9DD0678}"/>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5" name="Нижний колонтитул 4">
            <a:extLst>
              <a:ext uri="{FF2B5EF4-FFF2-40B4-BE49-F238E27FC236}">
                <a16:creationId xmlns:a16="http://schemas.microsoft.com/office/drawing/2014/main" id="{4FC59CC3-DE3A-4725-BCD7-06113E29E6B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EC27101-17C3-4DB2-8FA6-6A91875DE574}"/>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553210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FE14D8-68A8-4BF0-8060-57A8E99620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C8FD8E2-F703-4AB3-A053-471A9800D270}"/>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A704F92-9367-4DAD-BA7E-C000830043E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1B12745-00E0-4329-9AD1-42F351A47DF3}"/>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6" name="Нижний колонтитул 5">
            <a:extLst>
              <a:ext uri="{FF2B5EF4-FFF2-40B4-BE49-F238E27FC236}">
                <a16:creationId xmlns:a16="http://schemas.microsoft.com/office/drawing/2014/main" id="{0F8122B7-1059-4959-9AE6-06CCCCA64CC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D879B24-F4BA-4018-8E45-130B806DD326}"/>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4138097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4588AF-7F27-4730-949C-271575A4AF84}"/>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D4654A1D-818E-496C-BBC0-04428D6CE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617E9E91-A278-4A20-A3A2-699721EEB77D}"/>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8E5FF5E4-C923-4BB7-ADCC-C2797C96BF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FE3AACF-4376-4047-B18C-74EC368F532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A7BF2D-950B-41C0-BC52-2B0C494140F7}"/>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8" name="Нижний колонтитул 7">
            <a:extLst>
              <a:ext uri="{FF2B5EF4-FFF2-40B4-BE49-F238E27FC236}">
                <a16:creationId xmlns:a16="http://schemas.microsoft.com/office/drawing/2014/main" id="{4BDBBFD1-CAD7-493B-9175-20BF220DF13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9A586FCE-5D85-426D-8687-7125311BD982}"/>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3063062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3D6529-F1B5-491B-B8C7-9638E1EAB67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FD4F69-E34A-4374-8853-F5DC09A6ACA0}"/>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4" name="Нижний колонтитул 3">
            <a:extLst>
              <a:ext uri="{FF2B5EF4-FFF2-40B4-BE49-F238E27FC236}">
                <a16:creationId xmlns:a16="http://schemas.microsoft.com/office/drawing/2014/main" id="{5B100082-D889-43D4-8B33-D2F59F9C1C1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C53A10B-A661-4CB4-B38F-F73B85814CE8}"/>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2370297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8BD97639-0F25-42D0-8F73-3F3C0E5E5B8D}"/>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3" name="Нижний колонтитул 2">
            <a:extLst>
              <a:ext uri="{FF2B5EF4-FFF2-40B4-BE49-F238E27FC236}">
                <a16:creationId xmlns:a16="http://schemas.microsoft.com/office/drawing/2014/main" id="{5D8A42B8-D8BA-463A-A1E7-C1FB592423B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CA9C8EB3-D065-4B08-AE00-AEC0CB8D3068}"/>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516185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30B57C-E7D4-4EDE-8E17-093565C544B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55CA4A4-379B-4024-9CD7-BF5392B870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37AD71A-E1AB-4569-90E7-18E4DA2F4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0856DDD-FCA4-4F5A-B088-D5B2A4D07CAE}"/>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6" name="Нижний колонтитул 5">
            <a:extLst>
              <a:ext uri="{FF2B5EF4-FFF2-40B4-BE49-F238E27FC236}">
                <a16:creationId xmlns:a16="http://schemas.microsoft.com/office/drawing/2014/main" id="{CDF900E5-21D7-4807-A185-A60A07D9521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EF6CBE1-B2CC-4758-A12E-27F2B801C7EF}"/>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386591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5B22A4-1A5E-4998-8729-51386C48270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6F2612F6-6229-4478-9844-57F4B2945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154825C-04A0-45B1-9B81-C9227DFFC8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E76C00B-C868-46A9-A6A0-1F63861CCBCB}"/>
              </a:ext>
            </a:extLst>
          </p:cNvPr>
          <p:cNvSpPr>
            <a:spLocks noGrp="1"/>
          </p:cNvSpPr>
          <p:nvPr>
            <p:ph type="dt" sz="half" idx="10"/>
          </p:nvPr>
        </p:nvSpPr>
        <p:spPr/>
        <p:txBody>
          <a:bodyPr/>
          <a:lstStyle/>
          <a:p>
            <a:fld id="{97F3201A-D0D8-451A-9A19-C17F7AD66034}" type="datetimeFigureOut">
              <a:rPr lang="ru-RU" smtClean="0"/>
              <a:t>15.06.2021</a:t>
            </a:fld>
            <a:endParaRPr lang="ru-RU"/>
          </a:p>
        </p:txBody>
      </p:sp>
      <p:sp>
        <p:nvSpPr>
          <p:cNvPr id="6" name="Нижний колонтитул 5">
            <a:extLst>
              <a:ext uri="{FF2B5EF4-FFF2-40B4-BE49-F238E27FC236}">
                <a16:creationId xmlns:a16="http://schemas.microsoft.com/office/drawing/2014/main" id="{C970FECE-6095-459E-AEF6-83DC2A61511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AE12FAF-D597-4310-B8E4-8B754BB654AB}"/>
              </a:ext>
            </a:extLst>
          </p:cNvPr>
          <p:cNvSpPr>
            <a:spLocks noGrp="1"/>
          </p:cNvSpPr>
          <p:nvPr>
            <p:ph type="sldNum" sz="quarter" idx="12"/>
          </p:nvPr>
        </p:nvSpPr>
        <p:spPr/>
        <p:txBody>
          <a:bodyPr/>
          <a:lstStyle/>
          <a:p>
            <a:fld id="{92D41A6F-BD50-4024-BD26-B9778FCA4A96}" type="slidenum">
              <a:rPr lang="ru-RU" smtClean="0"/>
              <a:t>‹#›</a:t>
            </a:fld>
            <a:endParaRPr lang="ru-RU"/>
          </a:p>
        </p:txBody>
      </p:sp>
    </p:spTree>
    <p:extLst>
      <p:ext uri="{BB962C8B-B14F-4D97-AF65-F5344CB8AC3E}">
        <p14:creationId xmlns:p14="http://schemas.microsoft.com/office/powerpoint/2010/main" val="583502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B640C7-4961-43BE-A174-DD6213C65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2BADE450-9071-413A-AEB2-31D78DBAAD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2DD0473-067A-49E1-A8CC-7FEB87A495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F3201A-D0D8-451A-9A19-C17F7AD66034}" type="datetimeFigureOut">
              <a:rPr lang="ru-RU" smtClean="0"/>
              <a:t>15.06.2021</a:t>
            </a:fld>
            <a:endParaRPr lang="ru-RU"/>
          </a:p>
        </p:txBody>
      </p:sp>
      <p:sp>
        <p:nvSpPr>
          <p:cNvPr id="5" name="Нижний колонтитул 4">
            <a:extLst>
              <a:ext uri="{FF2B5EF4-FFF2-40B4-BE49-F238E27FC236}">
                <a16:creationId xmlns:a16="http://schemas.microsoft.com/office/drawing/2014/main" id="{4DB55162-5699-41B8-8C70-25B44458CD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14F147C4-20BB-4247-85B2-197BE19E2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D41A6F-BD50-4024-BD26-B9778FCA4A96}" type="slidenum">
              <a:rPr lang="ru-RU" smtClean="0"/>
              <a:t>‹#›</a:t>
            </a:fld>
            <a:endParaRPr lang="ru-RU"/>
          </a:p>
        </p:txBody>
      </p:sp>
    </p:spTree>
    <p:extLst>
      <p:ext uri="{BB962C8B-B14F-4D97-AF65-F5344CB8AC3E}">
        <p14:creationId xmlns:p14="http://schemas.microsoft.com/office/powerpoint/2010/main" val="1202918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AE3D0B90-5CCE-4FD7-9D46-F4658F61453A}"/>
              </a:ext>
            </a:extLst>
          </p:cNvPr>
          <p:cNvSpPr>
            <a:spLocks noGrp="1"/>
          </p:cNvSpPr>
          <p:nvPr>
            <p:ph type="ctrTitle"/>
          </p:nvPr>
        </p:nvSpPr>
        <p:spPr>
          <a:xfrm>
            <a:off x="838200" y="1122362"/>
            <a:ext cx="6281928" cy="4135437"/>
          </a:xfrm>
        </p:spPr>
        <p:txBody>
          <a:bodyPr>
            <a:normAutofit/>
          </a:bodyPr>
          <a:lstStyle/>
          <a:p>
            <a:pPr algn="l"/>
            <a:r>
              <a:rPr lang="ru-RU" sz="5600" dirty="0" err="1"/>
              <a:t>Моделі</a:t>
            </a:r>
            <a:r>
              <a:rPr lang="ru-RU" sz="5600" dirty="0"/>
              <a:t> </a:t>
            </a:r>
            <a:r>
              <a:rPr lang="ru-RU" sz="5600" dirty="0" err="1"/>
              <a:t>нейронних</a:t>
            </a:r>
            <a:r>
              <a:rPr lang="ru-RU" sz="5600" dirty="0"/>
              <a:t> мереж для </a:t>
            </a:r>
            <a:r>
              <a:rPr lang="ru-RU" sz="5600" dirty="0" err="1"/>
              <a:t>класифікації</a:t>
            </a:r>
            <a:r>
              <a:rPr lang="ru-RU" sz="5600" dirty="0"/>
              <a:t> </a:t>
            </a:r>
            <a:r>
              <a:rPr lang="ru-RU" sz="5600" dirty="0" err="1"/>
              <a:t>пошкоджень</a:t>
            </a:r>
            <a:r>
              <a:rPr lang="ru-RU" sz="5600" dirty="0"/>
              <a:t> на </a:t>
            </a:r>
            <a:r>
              <a:rPr lang="ru-RU" sz="5600" dirty="0" err="1"/>
              <a:t>склі</a:t>
            </a:r>
            <a:r>
              <a:rPr lang="ru-RU" sz="5600" dirty="0"/>
              <a:t> </a:t>
            </a:r>
            <a:r>
              <a:rPr lang="ru-RU" sz="5600" dirty="0" err="1"/>
              <a:t>автомобіля</a:t>
            </a:r>
            <a:endParaRPr lang="ru-RU" sz="5600" dirty="0"/>
          </a:p>
        </p:txBody>
      </p:sp>
      <p:sp>
        <p:nvSpPr>
          <p:cNvPr id="10" name="Rectangle 10">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Подзаголовок 2">
            <a:extLst>
              <a:ext uri="{FF2B5EF4-FFF2-40B4-BE49-F238E27FC236}">
                <a16:creationId xmlns:a16="http://schemas.microsoft.com/office/drawing/2014/main" id="{A7F7AEAE-3007-4018-9165-B9AA22A82FA2}"/>
              </a:ext>
            </a:extLst>
          </p:cNvPr>
          <p:cNvSpPr>
            <a:spLocks noGrp="1"/>
          </p:cNvSpPr>
          <p:nvPr>
            <p:ph type="subTitle" idx="1"/>
          </p:nvPr>
        </p:nvSpPr>
        <p:spPr>
          <a:xfrm>
            <a:off x="7928114" y="1232452"/>
            <a:ext cx="3200400" cy="3850919"/>
          </a:xfrm>
        </p:spPr>
        <p:txBody>
          <a:bodyPr anchor="b">
            <a:normAutofit/>
          </a:bodyPr>
          <a:lstStyle/>
          <a:p>
            <a:pPr algn="l"/>
            <a:r>
              <a:rPr lang="ru-RU" dirty="0" err="1">
                <a:solidFill>
                  <a:srgbClr val="FFFFFF"/>
                </a:solidFill>
              </a:rPr>
              <a:t>Виконав</a:t>
            </a:r>
            <a:r>
              <a:rPr lang="ru-RU" dirty="0">
                <a:solidFill>
                  <a:srgbClr val="FFFFFF"/>
                </a:solidFill>
              </a:rPr>
              <a:t>:</a:t>
            </a:r>
            <a:br>
              <a:rPr lang="ru-RU" dirty="0">
                <a:solidFill>
                  <a:srgbClr val="FFFFFF"/>
                </a:solidFill>
              </a:rPr>
            </a:br>
            <a:r>
              <a:rPr lang="ru-RU" dirty="0">
                <a:solidFill>
                  <a:srgbClr val="FFFFFF"/>
                </a:solidFill>
              </a:rPr>
              <a:t>Слав</a:t>
            </a:r>
            <a:r>
              <a:rPr lang="uk-UA" dirty="0" err="1">
                <a:solidFill>
                  <a:srgbClr val="FFFFFF"/>
                </a:solidFill>
              </a:rPr>
              <a:t>інський</a:t>
            </a:r>
            <a:r>
              <a:rPr lang="uk-UA" dirty="0">
                <a:solidFill>
                  <a:srgbClr val="FFFFFF"/>
                </a:solidFill>
              </a:rPr>
              <a:t> Всеволод</a:t>
            </a:r>
          </a:p>
          <a:p>
            <a:pPr algn="l"/>
            <a:r>
              <a:rPr lang="uk-UA" dirty="0">
                <a:solidFill>
                  <a:srgbClr val="FFFFFF"/>
                </a:solidFill>
              </a:rPr>
              <a:t>Науковий керівник: д.т.н. доцент Недашківська Надія Іванівна</a:t>
            </a:r>
            <a:endParaRPr lang="ru-RU" dirty="0">
              <a:solidFill>
                <a:srgbClr val="FFFFFF"/>
              </a:solidFill>
            </a:endParaRP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7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50BD18-090E-45D3-AF05-078D3C244CBC}"/>
              </a:ext>
            </a:extLst>
          </p:cNvPr>
          <p:cNvSpPr>
            <a:spLocks noGrp="1"/>
          </p:cNvSpPr>
          <p:nvPr>
            <p:ph type="title"/>
          </p:nvPr>
        </p:nvSpPr>
        <p:spPr>
          <a:xfrm>
            <a:off x="645695" y="365125"/>
            <a:ext cx="10515600" cy="1325563"/>
          </a:xfrm>
        </p:spPr>
        <p:txBody>
          <a:bodyPr>
            <a:normAutofit/>
          </a:bodyPr>
          <a:lstStyle/>
          <a:p>
            <a:r>
              <a:rPr lang="uk-UA" dirty="0"/>
              <a:t>Схема дії операції згортки</a:t>
            </a:r>
            <a:endParaRPr lang="ru-RU" dirty="0"/>
          </a:p>
        </p:txBody>
      </p:sp>
      <p:pic>
        <p:nvPicPr>
          <p:cNvPr id="7" name="Picture 6">
            <a:extLst>
              <a:ext uri="{FF2B5EF4-FFF2-40B4-BE49-F238E27FC236}">
                <a16:creationId xmlns:a16="http://schemas.microsoft.com/office/drawing/2014/main" id="{D41DE8E2-D48D-CE48-8F4D-0C6B519ED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95" y="1867150"/>
            <a:ext cx="6236214" cy="2318965"/>
          </a:xfrm>
          <a:prstGeom prst="rect">
            <a:avLst/>
          </a:prstGeom>
        </p:spPr>
      </p:pic>
      <p:pic>
        <p:nvPicPr>
          <p:cNvPr id="11" name="Picture 10">
            <a:extLst>
              <a:ext uri="{FF2B5EF4-FFF2-40B4-BE49-F238E27FC236}">
                <a16:creationId xmlns:a16="http://schemas.microsoft.com/office/drawing/2014/main" id="{A6BF51FA-7A13-B148-9A1C-4D5EF7985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909" y="3552512"/>
            <a:ext cx="4334944" cy="2848469"/>
          </a:xfrm>
          <a:prstGeom prst="rect">
            <a:avLst/>
          </a:prstGeom>
        </p:spPr>
      </p:pic>
      <p:sp>
        <p:nvSpPr>
          <p:cNvPr id="12" name="TextBox 11">
            <a:extLst>
              <a:ext uri="{FF2B5EF4-FFF2-40B4-BE49-F238E27FC236}">
                <a16:creationId xmlns:a16="http://schemas.microsoft.com/office/drawing/2014/main" id="{070ED333-8CC8-DC47-AE0A-3E985526BB46}"/>
              </a:ext>
            </a:extLst>
          </p:cNvPr>
          <p:cNvSpPr txBox="1"/>
          <p:nvPr/>
        </p:nvSpPr>
        <p:spPr>
          <a:xfrm>
            <a:off x="7583567" y="2268054"/>
            <a:ext cx="4319675" cy="1107996"/>
          </a:xfrm>
          <a:prstGeom prst="rect">
            <a:avLst/>
          </a:prstGeom>
          <a:noFill/>
        </p:spPr>
        <p:txBody>
          <a:bodyPr wrap="square" rtlCol="0">
            <a:spAutoFit/>
          </a:bodyPr>
          <a:lstStyle/>
          <a:p>
            <a:r>
              <a:rPr lang="en-US" sz="2200" dirty="0" err="1"/>
              <a:t>s_h</a:t>
            </a:r>
            <a:r>
              <a:rPr lang="en-US" sz="2200" dirty="0"/>
              <a:t>, </a:t>
            </a:r>
            <a:r>
              <a:rPr lang="en-US" sz="2200" dirty="0" err="1"/>
              <a:t>s_w</a:t>
            </a:r>
            <a:r>
              <a:rPr lang="en-US" sz="2200" dirty="0"/>
              <a:t> </a:t>
            </a:r>
            <a:r>
              <a:rPr lang="uk-UA" sz="2200" dirty="0"/>
              <a:t>- горизонтальний і вертикальний </a:t>
            </a:r>
            <a:r>
              <a:rPr lang="uk-UA" sz="2200" dirty="0" err="1"/>
              <a:t>страйди</a:t>
            </a:r>
            <a:r>
              <a:rPr lang="uk-UA" sz="2200" dirty="0"/>
              <a:t>, що визначають крок по зображенню</a:t>
            </a:r>
            <a:endParaRPr lang="en-US" sz="2200" dirty="0"/>
          </a:p>
        </p:txBody>
      </p:sp>
      <mc:AlternateContent xmlns:mc="http://schemas.openxmlformats.org/markup-compatibility/2006" xmlns:a14="http://schemas.microsoft.com/office/drawing/2010/main">
        <mc:Choice Requires="a14">
          <p:sp>
            <p:nvSpPr>
              <p:cNvPr id="13" name="Уравнение">
                <a:extLst>
                  <a:ext uri="{FF2B5EF4-FFF2-40B4-BE49-F238E27FC236}">
                    <a16:creationId xmlns:a16="http://schemas.microsoft.com/office/drawing/2014/main" id="{6DDA83CE-6FE9-8041-BEA0-13C401011D00}"/>
                  </a:ext>
                </a:extLst>
              </p:cNvPr>
              <p:cNvSpPr txBox="1"/>
              <p:nvPr/>
            </p:nvSpPr>
            <p:spPr>
              <a:xfrm>
                <a:off x="537413" y="4612683"/>
                <a:ext cx="659282" cy="401648"/>
              </a:xfrm>
              <a:prstGeom prst="rect">
                <a:avLst/>
              </a:prstGeom>
              <a:ln w="12700">
                <a:miter lim="400000"/>
              </a:ln>
            </p:spPr>
            <p:txBody>
              <a:bodyPr wrap="squar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𝑊</m:t>
                          </m:r>
                        </m:e>
                        <m:sub>
                          <m:r>
                            <a:rPr sz="2500" i="1">
                              <a:solidFill>
                                <a:srgbClr val="000000"/>
                              </a:solidFill>
                              <a:latin typeface="Cambria Math" panose="02040503050406030204" pitchFamily="18" charset="0"/>
                            </a:rPr>
                            <m:t>𝑎</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𝑏</m:t>
                          </m:r>
                        </m:sub>
                      </m:sSub>
                    </m:oMath>
                  </m:oMathPara>
                </a14:m>
                <a:endParaRPr sz="2500" dirty="0"/>
              </a:p>
            </p:txBody>
          </p:sp>
        </mc:Choice>
        <mc:Fallback xmlns="">
          <p:sp>
            <p:nvSpPr>
              <p:cNvPr id="13" name="Уравнение">
                <a:extLst>
                  <a:ext uri="{FF2B5EF4-FFF2-40B4-BE49-F238E27FC236}">
                    <a16:creationId xmlns:a16="http://schemas.microsoft.com/office/drawing/2014/main" id="{6DDA83CE-6FE9-8041-BEA0-13C401011D00}"/>
                  </a:ext>
                </a:extLst>
              </p:cNvPr>
              <p:cNvSpPr txBox="1">
                <a:spLocks noRot="1" noChangeAspect="1" noMove="1" noResize="1" noEditPoints="1" noAdjustHandles="1" noChangeArrowheads="1" noChangeShapeType="1" noTextEdit="1"/>
              </p:cNvSpPr>
              <p:nvPr/>
            </p:nvSpPr>
            <p:spPr>
              <a:xfrm>
                <a:off x="537413" y="4612683"/>
                <a:ext cx="659282" cy="401648"/>
              </a:xfrm>
              <a:prstGeom prst="rect">
                <a:avLst/>
              </a:prstGeom>
              <a:blipFill>
                <a:blip r:embed="rId5"/>
                <a:stretch>
                  <a:fillRect l="-11321" r="-3774" b="-9091"/>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Уравнение">
                <a:extLst>
                  <a:ext uri="{FF2B5EF4-FFF2-40B4-BE49-F238E27FC236}">
                    <a16:creationId xmlns:a16="http://schemas.microsoft.com/office/drawing/2014/main" id="{F9285E81-4A57-7340-BB79-5A6A298A63C7}"/>
                  </a:ext>
                </a:extLst>
              </p:cNvPr>
              <p:cNvSpPr txBox="1"/>
              <p:nvPr/>
            </p:nvSpPr>
            <p:spPr>
              <a:xfrm>
                <a:off x="2590803" y="4517647"/>
                <a:ext cx="510203" cy="45910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2500" i="1">
                              <a:solidFill>
                                <a:srgbClr val="000000"/>
                              </a:solidFill>
                              <a:latin typeface="Cambria Math" panose="02040503050406030204" pitchFamily="18" charset="0"/>
                            </a:rPr>
                          </m:ctrlPr>
                        </m:sSubSupPr>
                        <m:e>
                          <m:r>
                            <a:rPr sz="2500" i="1">
                              <a:solidFill>
                                <a:srgbClr val="000000"/>
                              </a:solidFill>
                              <a:latin typeface="Cambria Math" panose="02040503050406030204" pitchFamily="18" charset="0"/>
                            </a:rPr>
                            <m:t>𝑦</m:t>
                          </m:r>
                        </m:e>
                        <m:sub>
                          <m:r>
                            <a:rPr sz="2500" i="1">
                              <a:solidFill>
                                <a:srgbClr val="000000"/>
                              </a:solidFill>
                              <a:latin typeface="Cambria Math" panose="02040503050406030204" pitchFamily="18" charset="0"/>
                            </a:rPr>
                            <m:t>𝑖</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𝑗</m:t>
                          </m:r>
                        </m:sub>
                        <m:sup>
                          <m:r>
                            <a:rPr sz="2500" i="1">
                              <a:solidFill>
                                <a:srgbClr val="000000"/>
                              </a:solidFill>
                              <a:latin typeface="Cambria Math" panose="02040503050406030204" pitchFamily="18" charset="0"/>
                            </a:rPr>
                            <m:t>𝑙</m:t>
                          </m:r>
                        </m:sup>
                      </m:sSubSup>
                    </m:oMath>
                  </m:oMathPara>
                </a14:m>
                <a:endParaRPr sz="2500" dirty="0"/>
              </a:p>
            </p:txBody>
          </p:sp>
        </mc:Choice>
        <mc:Fallback xmlns="">
          <p:sp>
            <p:nvSpPr>
              <p:cNvPr id="14" name="Уравнение">
                <a:extLst>
                  <a:ext uri="{FF2B5EF4-FFF2-40B4-BE49-F238E27FC236}">
                    <a16:creationId xmlns:a16="http://schemas.microsoft.com/office/drawing/2014/main" id="{F9285E81-4A57-7340-BB79-5A6A298A63C7}"/>
                  </a:ext>
                </a:extLst>
              </p:cNvPr>
              <p:cNvSpPr txBox="1">
                <a:spLocks noRot="1" noChangeAspect="1" noMove="1" noResize="1" noEditPoints="1" noAdjustHandles="1" noChangeArrowheads="1" noChangeShapeType="1" noTextEdit="1"/>
              </p:cNvSpPr>
              <p:nvPr/>
            </p:nvSpPr>
            <p:spPr>
              <a:xfrm>
                <a:off x="2590803" y="4517647"/>
                <a:ext cx="510203" cy="459100"/>
              </a:xfrm>
              <a:prstGeom prst="rect">
                <a:avLst/>
              </a:prstGeom>
              <a:blipFill>
                <a:blip r:embed="rId6"/>
                <a:stretch>
                  <a:fillRect l="-15000" r="-7500" b="-18919"/>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Уравнение">
                <a:extLst>
                  <a:ext uri="{FF2B5EF4-FFF2-40B4-BE49-F238E27FC236}">
                    <a16:creationId xmlns:a16="http://schemas.microsoft.com/office/drawing/2014/main" id="{6A066A23-9D1B-2A48-881A-E2E0FB3EB3F3}"/>
                  </a:ext>
                </a:extLst>
              </p:cNvPr>
              <p:cNvSpPr txBox="1"/>
              <p:nvPr/>
            </p:nvSpPr>
            <p:spPr>
              <a:xfrm>
                <a:off x="508863" y="5132026"/>
                <a:ext cx="507127" cy="45910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2500" i="1">
                              <a:solidFill>
                                <a:srgbClr val="000000"/>
                              </a:solidFill>
                              <a:latin typeface="Cambria Math" panose="02040503050406030204" pitchFamily="18" charset="0"/>
                            </a:rPr>
                          </m:ctrlPr>
                        </m:sSubSupPr>
                        <m:e>
                          <m:r>
                            <a:rPr sz="2500" i="1">
                              <a:solidFill>
                                <a:srgbClr val="000000"/>
                              </a:solidFill>
                              <a:latin typeface="Cambria Math" panose="02040503050406030204" pitchFamily="18" charset="0"/>
                            </a:rPr>
                            <m:t>𝑥</m:t>
                          </m:r>
                        </m:e>
                        <m:sub>
                          <m:r>
                            <a:rPr sz="2500" i="1">
                              <a:solidFill>
                                <a:srgbClr val="000000"/>
                              </a:solidFill>
                              <a:latin typeface="Cambria Math" panose="02040503050406030204" pitchFamily="18" charset="0"/>
                            </a:rPr>
                            <m:t>𝑖</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𝑗</m:t>
                          </m:r>
                        </m:sub>
                        <m:sup>
                          <m:r>
                            <a:rPr sz="2500" i="1">
                              <a:solidFill>
                                <a:srgbClr val="000000"/>
                              </a:solidFill>
                              <a:latin typeface="Cambria Math" panose="02040503050406030204" pitchFamily="18" charset="0"/>
                            </a:rPr>
                            <m:t>𝑙</m:t>
                          </m:r>
                        </m:sup>
                      </m:sSubSup>
                    </m:oMath>
                  </m:oMathPara>
                </a14:m>
                <a:endParaRPr sz="2500"/>
              </a:p>
            </p:txBody>
          </p:sp>
        </mc:Choice>
        <mc:Fallback xmlns="">
          <p:sp>
            <p:nvSpPr>
              <p:cNvPr id="15" name="Уравнение">
                <a:extLst>
                  <a:ext uri="{FF2B5EF4-FFF2-40B4-BE49-F238E27FC236}">
                    <a16:creationId xmlns:a16="http://schemas.microsoft.com/office/drawing/2014/main" id="{6A066A23-9D1B-2A48-881A-E2E0FB3EB3F3}"/>
                  </a:ext>
                </a:extLst>
              </p:cNvPr>
              <p:cNvSpPr txBox="1">
                <a:spLocks noRot="1" noChangeAspect="1" noMove="1" noResize="1" noEditPoints="1" noAdjustHandles="1" noChangeArrowheads="1" noChangeShapeType="1" noTextEdit="1"/>
              </p:cNvSpPr>
              <p:nvPr/>
            </p:nvSpPr>
            <p:spPr>
              <a:xfrm>
                <a:off x="508863" y="5132026"/>
                <a:ext cx="507127" cy="459100"/>
              </a:xfrm>
              <a:prstGeom prst="rect">
                <a:avLst/>
              </a:prstGeom>
              <a:blipFill>
                <a:blip r:embed="rId7"/>
                <a:stretch>
                  <a:fillRect l="-7317" r="-7317" b="-18919"/>
                </a:stretch>
              </a:blipFill>
              <a:ln w="12700">
                <a:miter lim="400000"/>
              </a:ln>
            </p:spPr>
            <p:txBody>
              <a:bodyPr/>
              <a:lstStyle/>
              <a:p>
                <a:r>
                  <a:rPr lang="en-US">
                    <a:noFill/>
                  </a:rPr>
                  <a:t> </a:t>
                </a:r>
              </a:p>
            </p:txBody>
          </p:sp>
        </mc:Fallback>
      </mc:AlternateContent>
      <p:sp>
        <p:nvSpPr>
          <p:cNvPr id="16" name="—ваги">
            <a:extLst>
              <a:ext uri="{FF2B5EF4-FFF2-40B4-BE49-F238E27FC236}">
                <a16:creationId xmlns:a16="http://schemas.microsoft.com/office/drawing/2014/main" id="{BDBF06C0-9738-004D-954A-865D75EE0390}"/>
              </a:ext>
            </a:extLst>
          </p:cNvPr>
          <p:cNvSpPr txBox="1"/>
          <p:nvPr/>
        </p:nvSpPr>
        <p:spPr>
          <a:xfrm>
            <a:off x="1196695" y="4634740"/>
            <a:ext cx="1132480"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dirty="0"/>
              <a:t>—</a:t>
            </a:r>
            <a:r>
              <a:rPr dirty="0" err="1"/>
              <a:t>ваги</a:t>
            </a:r>
            <a:endParaRPr dirty="0"/>
          </a:p>
        </p:txBody>
      </p:sp>
      <p:sp>
        <p:nvSpPr>
          <p:cNvPr id="17" name="—результат згортки">
            <a:extLst>
              <a:ext uri="{FF2B5EF4-FFF2-40B4-BE49-F238E27FC236}">
                <a16:creationId xmlns:a16="http://schemas.microsoft.com/office/drawing/2014/main" id="{6BA0F990-A4E5-F743-99B1-1AFE5B312A72}"/>
              </a:ext>
            </a:extLst>
          </p:cNvPr>
          <p:cNvSpPr txBox="1"/>
          <p:nvPr/>
        </p:nvSpPr>
        <p:spPr>
          <a:xfrm>
            <a:off x="3250085" y="4597156"/>
            <a:ext cx="2255427"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dirty="0"/>
              <a:t>—</a:t>
            </a:r>
            <a:r>
              <a:rPr dirty="0" err="1"/>
              <a:t>результат</a:t>
            </a:r>
            <a:r>
              <a:rPr dirty="0"/>
              <a:t> </a:t>
            </a:r>
            <a:r>
              <a:rPr dirty="0" err="1"/>
              <a:t>згортки</a:t>
            </a:r>
            <a:endParaRPr dirty="0"/>
          </a:p>
        </p:txBody>
      </p:sp>
      <p:sp>
        <p:nvSpPr>
          <p:cNvPr id="18" name="—результат попереднього шару">
            <a:extLst>
              <a:ext uri="{FF2B5EF4-FFF2-40B4-BE49-F238E27FC236}">
                <a16:creationId xmlns:a16="http://schemas.microsoft.com/office/drawing/2014/main" id="{61399342-6F0B-1146-9D7A-245A04306BBA}"/>
              </a:ext>
            </a:extLst>
          </p:cNvPr>
          <p:cNvSpPr txBox="1"/>
          <p:nvPr/>
        </p:nvSpPr>
        <p:spPr>
          <a:xfrm>
            <a:off x="1168145" y="5197992"/>
            <a:ext cx="3410459"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dirty="0"/>
              <a:t>—</a:t>
            </a:r>
            <a:r>
              <a:rPr dirty="0" err="1"/>
              <a:t>результат</a:t>
            </a:r>
            <a:r>
              <a:rPr dirty="0"/>
              <a:t> </a:t>
            </a:r>
            <a:r>
              <a:rPr dirty="0" err="1"/>
              <a:t>попереднього</a:t>
            </a:r>
            <a:r>
              <a:rPr dirty="0"/>
              <a:t> </a:t>
            </a:r>
            <a:r>
              <a:rPr dirty="0" err="1"/>
              <a:t>шару</a:t>
            </a:r>
            <a:endParaRPr dirty="0"/>
          </a:p>
        </p:txBody>
      </p:sp>
      <mc:AlternateContent xmlns:mc="http://schemas.openxmlformats.org/markup-compatibility/2006" xmlns:a14="http://schemas.microsoft.com/office/drawing/2010/main">
        <mc:Choice Requires="a14">
          <p:sp>
            <p:nvSpPr>
              <p:cNvPr id="19" name="Уравнение">
                <a:extLst>
                  <a:ext uri="{FF2B5EF4-FFF2-40B4-BE49-F238E27FC236}">
                    <a16:creationId xmlns:a16="http://schemas.microsoft.com/office/drawing/2014/main" id="{41BC1F82-9E3A-4346-BAAD-471B081690BD}"/>
                  </a:ext>
                </a:extLst>
              </p:cNvPr>
              <p:cNvSpPr txBox="1"/>
              <p:nvPr/>
            </p:nvSpPr>
            <p:spPr>
              <a:xfrm>
                <a:off x="1324398" y="5798828"/>
                <a:ext cx="3851374" cy="62709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𝑦</m:t>
                          </m:r>
                        </m:e>
                        <m:sub>
                          <m:r>
                            <a:rPr sz="2500" i="1">
                              <a:solidFill>
                                <a:srgbClr val="000000"/>
                              </a:solidFill>
                              <a:latin typeface="Cambria Math" panose="02040503050406030204" pitchFamily="18" charset="0"/>
                            </a:rPr>
                            <m:t>𝑖</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𝑗</m:t>
                          </m:r>
                        </m:sub>
                      </m:sSub>
                      <m:r>
                        <a:rPr sz="2500" i="1" baseline="30000">
                          <a:solidFill>
                            <a:srgbClr val="000000"/>
                          </a:solidFill>
                          <a:latin typeface="Cambria Math" panose="02040503050406030204" pitchFamily="18" charset="0"/>
                        </a:rPr>
                        <m:t>𝑙</m:t>
                      </m:r>
                      <m:r>
                        <a:rPr sz="2500" i="1">
                          <a:solidFill>
                            <a:srgbClr val="000000"/>
                          </a:solidFill>
                          <a:latin typeface="Cambria Math" panose="02040503050406030204" pitchFamily="18" charset="0"/>
                        </a:rPr>
                        <m:t>=</m:t>
                      </m:r>
                      <m:limLow>
                        <m:limLowPr>
                          <m:ctrlPr>
                            <a:rPr sz="2500" i="1">
                              <a:solidFill>
                                <a:srgbClr val="000000"/>
                              </a:solidFill>
                              <a:latin typeface="Cambria Math" panose="02040503050406030204" pitchFamily="18" charset="0"/>
                            </a:rPr>
                          </m:ctrlPr>
                        </m:limLowPr>
                        <m:e>
                          <m:r>
                            <a:rPr sz="2500" i="1">
                              <a:solidFill>
                                <a:srgbClr val="000000"/>
                              </a:solidFill>
                              <a:latin typeface="Cambria Math" panose="02040503050406030204" pitchFamily="18" charset="0"/>
                            </a:rPr>
                            <m:t>∑</m:t>
                          </m:r>
                        </m:e>
                        <m:lim>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𝑑</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𝑎</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𝑏</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𝑑</m:t>
                          </m:r>
                        </m:lim>
                      </m:limLow>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𝑊</m:t>
                          </m:r>
                        </m:e>
                        <m:sub>
                          <m:r>
                            <a:rPr sz="2500" i="1">
                              <a:solidFill>
                                <a:srgbClr val="000000"/>
                              </a:solidFill>
                              <a:latin typeface="Cambria Math" panose="02040503050406030204" pitchFamily="18" charset="0"/>
                            </a:rPr>
                            <m:t>𝑎</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𝑏</m:t>
                          </m:r>
                        </m:sub>
                      </m:sSub>
                      <m:sSubSup>
                        <m:sSubSupPr>
                          <m:ctrlPr>
                            <a:rPr sz="2500" i="1">
                              <a:solidFill>
                                <a:srgbClr val="000000"/>
                              </a:solidFill>
                              <a:latin typeface="Cambria Math" panose="02040503050406030204" pitchFamily="18" charset="0"/>
                            </a:rPr>
                          </m:ctrlPr>
                        </m:sSubSupPr>
                        <m:e>
                          <m:r>
                            <a:rPr sz="2500" i="1">
                              <a:solidFill>
                                <a:srgbClr val="000000"/>
                              </a:solidFill>
                              <a:latin typeface="Cambria Math" panose="02040503050406030204" pitchFamily="18" charset="0"/>
                            </a:rPr>
                            <m:t>𝑥</m:t>
                          </m:r>
                        </m:e>
                        <m:sub>
                          <m:r>
                            <a:rPr sz="2500" i="1">
                              <a:solidFill>
                                <a:srgbClr val="000000"/>
                              </a:solidFill>
                              <a:latin typeface="Cambria Math" panose="02040503050406030204" pitchFamily="18" charset="0"/>
                            </a:rPr>
                            <m:t>𝑖</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𝑎</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𝑗</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𝑏</m:t>
                          </m:r>
                        </m:sub>
                        <m:sup>
                          <m:r>
                            <a:rPr sz="2500" i="1">
                              <a:solidFill>
                                <a:srgbClr val="000000"/>
                              </a:solidFill>
                              <a:latin typeface="Cambria Math" panose="02040503050406030204" pitchFamily="18" charset="0"/>
                            </a:rPr>
                            <m:t>𝑙</m:t>
                          </m:r>
                        </m:sup>
                      </m:sSubSup>
                    </m:oMath>
                  </m:oMathPara>
                </a14:m>
                <a:endParaRPr sz="2500" dirty="0"/>
              </a:p>
            </p:txBody>
          </p:sp>
        </mc:Choice>
        <mc:Fallback xmlns="">
          <p:sp>
            <p:nvSpPr>
              <p:cNvPr id="19" name="Уравнение">
                <a:extLst>
                  <a:ext uri="{FF2B5EF4-FFF2-40B4-BE49-F238E27FC236}">
                    <a16:creationId xmlns:a16="http://schemas.microsoft.com/office/drawing/2014/main" id="{41BC1F82-9E3A-4346-BAAD-471B081690BD}"/>
                  </a:ext>
                </a:extLst>
              </p:cNvPr>
              <p:cNvSpPr txBox="1">
                <a:spLocks noRot="1" noChangeAspect="1" noMove="1" noResize="1" noEditPoints="1" noAdjustHandles="1" noChangeArrowheads="1" noChangeShapeType="1" noTextEdit="1"/>
              </p:cNvSpPr>
              <p:nvPr/>
            </p:nvSpPr>
            <p:spPr>
              <a:xfrm>
                <a:off x="1324398" y="5798828"/>
                <a:ext cx="3851374" cy="627095"/>
              </a:xfrm>
              <a:prstGeom prst="rect">
                <a:avLst/>
              </a:prstGeom>
              <a:blipFill>
                <a:blip r:embed="rId8"/>
                <a:stretch>
                  <a:fillRect l="-656" b="-6000"/>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311044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50BD18-090E-45D3-AF05-078D3C244CBC}"/>
              </a:ext>
            </a:extLst>
          </p:cNvPr>
          <p:cNvSpPr>
            <a:spLocks noGrp="1"/>
          </p:cNvSpPr>
          <p:nvPr>
            <p:ph type="title"/>
          </p:nvPr>
        </p:nvSpPr>
        <p:spPr/>
        <p:txBody>
          <a:bodyPr>
            <a:normAutofit/>
          </a:bodyPr>
          <a:lstStyle/>
          <a:p>
            <a:r>
              <a:rPr lang="uk-UA" sz="3800" dirty="0"/>
              <a:t>Сучасні функції активації</a:t>
            </a:r>
            <a:endParaRPr lang="ru-RU" sz="3800" dirty="0"/>
          </a:p>
        </p:txBody>
      </p:sp>
      <p:pic>
        <p:nvPicPr>
          <p:cNvPr id="7" name="Content Placeholder 6">
            <a:extLst>
              <a:ext uri="{FF2B5EF4-FFF2-40B4-BE49-F238E27FC236}">
                <a16:creationId xmlns:a16="http://schemas.microsoft.com/office/drawing/2014/main" id="{11473591-A639-E14F-B8A3-34B2209077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6954" y="1889794"/>
            <a:ext cx="4134853" cy="2517504"/>
          </a:xfrm>
        </p:spPr>
      </p:pic>
      <p:sp>
        <p:nvSpPr>
          <p:cNvPr id="8" name="TextBox 7">
            <a:extLst>
              <a:ext uri="{FF2B5EF4-FFF2-40B4-BE49-F238E27FC236}">
                <a16:creationId xmlns:a16="http://schemas.microsoft.com/office/drawing/2014/main" id="{5A6D4F1C-C782-C549-B0FB-A70DCF0C82E4}"/>
              </a:ext>
            </a:extLst>
          </p:cNvPr>
          <p:cNvSpPr txBox="1"/>
          <p:nvPr/>
        </p:nvSpPr>
        <p:spPr>
          <a:xfrm>
            <a:off x="1556081" y="4835273"/>
            <a:ext cx="1530419" cy="461665"/>
          </a:xfrm>
          <a:prstGeom prst="rect">
            <a:avLst/>
          </a:prstGeom>
          <a:noFill/>
        </p:spPr>
        <p:txBody>
          <a:bodyPr wrap="none" rtlCol="0">
            <a:spAutoFit/>
          </a:bodyPr>
          <a:lstStyle/>
          <a:p>
            <a:r>
              <a:rPr lang="en-US" sz="2400" dirty="0" err="1"/>
              <a:t>LeakyReLU</a:t>
            </a:r>
            <a:endParaRPr lang="en-US" sz="2400" dirty="0"/>
          </a:p>
        </p:txBody>
      </p:sp>
      <p:pic>
        <p:nvPicPr>
          <p:cNvPr id="10" name="Picture 9">
            <a:extLst>
              <a:ext uri="{FF2B5EF4-FFF2-40B4-BE49-F238E27FC236}">
                <a16:creationId xmlns:a16="http://schemas.microsoft.com/office/drawing/2014/main" id="{D77D6D2C-FDFC-4743-B252-5A0B81D10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4546" y="1875338"/>
            <a:ext cx="4153538" cy="2566737"/>
          </a:xfrm>
          <a:prstGeom prst="rect">
            <a:avLst/>
          </a:prstGeom>
        </p:spPr>
      </p:pic>
      <p:sp>
        <p:nvSpPr>
          <p:cNvPr id="11" name="TextBox 10">
            <a:extLst>
              <a:ext uri="{FF2B5EF4-FFF2-40B4-BE49-F238E27FC236}">
                <a16:creationId xmlns:a16="http://schemas.microsoft.com/office/drawing/2014/main" id="{BC697BD8-D14E-2244-A652-0F13345488FF}"/>
              </a:ext>
            </a:extLst>
          </p:cNvPr>
          <p:cNvSpPr txBox="1"/>
          <p:nvPr/>
        </p:nvSpPr>
        <p:spPr>
          <a:xfrm>
            <a:off x="6304546" y="4835272"/>
            <a:ext cx="3825214" cy="461665"/>
          </a:xfrm>
          <a:prstGeom prst="rect">
            <a:avLst/>
          </a:prstGeom>
          <a:noFill/>
        </p:spPr>
        <p:txBody>
          <a:bodyPr wrap="none" rtlCol="0">
            <a:spAutoFit/>
          </a:bodyPr>
          <a:lstStyle/>
          <a:p>
            <a:r>
              <a:rPr lang="en-US" sz="2400" dirty="0"/>
              <a:t>Exponential Linear Unit (ELU)</a:t>
            </a:r>
          </a:p>
        </p:txBody>
      </p:sp>
    </p:spTree>
    <p:extLst>
      <p:ext uri="{BB962C8B-B14F-4D97-AF65-F5344CB8AC3E}">
        <p14:creationId xmlns:p14="http://schemas.microsoft.com/office/powerpoint/2010/main" val="341940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50BD18-090E-45D3-AF05-078D3C244CBC}"/>
              </a:ext>
            </a:extLst>
          </p:cNvPr>
          <p:cNvSpPr>
            <a:spLocks noGrp="1"/>
          </p:cNvSpPr>
          <p:nvPr>
            <p:ph type="title"/>
          </p:nvPr>
        </p:nvSpPr>
        <p:spPr/>
        <p:txBody>
          <a:bodyPr>
            <a:normAutofit/>
          </a:bodyPr>
          <a:lstStyle/>
          <a:p>
            <a:r>
              <a:rPr lang="uk-UA" sz="3800" dirty="0"/>
              <a:t>Робота шару випадання</a:t>
            </a:r>
            <a:endParaRPr lang="ru-RU" sz="3800" dirty="0"/>
          </a:p>
        </p:txBody>
      </p:sp>
      <p:pic>
        <p:nvPicPr>
          <p:cNvPr id="9" name="Рисунок 8">
            <a:extLst>
              <a:ext uri="{FF2B5EF4-FFF2-40B4-BE49-F238E27FC236}">
                <a16:creationId xmlns:a16="http://schemas.microsoft.com/office/drawing/2014/main" id="{B486BA4F-CB3E-4330-8B11-F0F4ECCEA8F2}"/>
              </a:ext>
            </a:extLst>
          </p:cNvPr>
          <p:cNvPicPr/>
          <p:nvPr/>
        </p:nvPicPr>
        <p:blipFill>
          <a:blip r:embed="rId3">
            <a:extLst>
              <a:ext uri="{28A0092B-C50C-407E-A947-70E740481C1C}">
                <a14:useLocalDpi xmlns:a14="http://schemas.microsoft.com/office/drawing/2010/main" val="0"/>
              </a:ext>
            </a:extLst>
          </a:blip>
          <a:stretch>
            <a:fillRect/>
          </a:stretch>
        </p:blipFill>
        <p:spPr>
          <a:xfrm>
            <a:off x="1988832" y="1825625"/>
            <a:ext cx="7881998" cy="4228300"/>
          </a:xfrm>
          <a:prstGeom prst="rect">
            <a:avLst/>
          </a:prstGeom>
        </p:spPr>
      </p:pic>
    </p:spTree>
    <p:extLst>
      <p:ext uri="{BB962C8B-B14F-4D97-AF65-F5344CB8AC3E}">
        <p14:creationId xmlns:p14="http://schemas.microsoft.com/office/powerpoint/2010/main" val="1867003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FE786765-F3B6-413F-901F-E40283991F16}"/>
              </a:ext>
            </a:extLst>
          </p:cNvPr>
          <p:cNvSpPr>
            <a:spLocks noGrp="1"/>
          </p:cNvSpPr>
          <p:nvPr>
            <p:ph type="title"/>
          </p:nvPr>
        </p:nvSpPr>
        <p:spPr>
          <a:xfrm>
            <a:off x="635000" y="640823"/>
            <a:ext cx="3418659" cy="5583148"/>
          </a:xfrm>
        </p:spPr>
        <p:txBody>
          <a:bodyPr anchor="ctr">
            <a:normAutofit/>
          </a:bodyPr>
          <a:lstStyle/>
          <a:p>
            <a:r>
              <a:rPr lang="uk-UA" sz="5400"/>
              <a:t>Вимоги до системи</a:t>
            </a:r>
            <a:endParaRPr lang="ru-RU"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Объект 2">
            <a:extLst>
              <a:ext uri="{FF2B5EF4-FFF2-40B4-BE49-F238E27FC236}">
                <a16:creationId xmlns:a16="http://schemas.microsoft.com/office/drawing/2014/main" id="{D82EC0D4-0EF4-4AC2-B5A4-C8D0737D3CED}"/>
              </a:ext>
            </a:extLst>
          </p:cNvPr>
          <p:cNvGraphicFramePr>
            <a:graphicFrameLocks noGrp="1"/>
          </p:cNvGraphicFramePr>
          <p:nvPr>
            <p:ph idx="1"/>
            <p:extLst>
              <p:ext uri="{D42A27DB-BD31-4B8C-83A1-F6EECF244321}">
                <p14:modId xmlns:p14="http://schemas.microsoft.com/office/powerpoint/2010/main" val="193779196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447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515BE673-D30F-41C9-8978-D95457EA2CE5}"/>
              </a:ext>
            </a:extLst>
          </p:cNvPr>
          <p:cNvSpPr>
            <a:spLocks noGrp="1"/>
          </p:cNvSpPr>
          <p:nvPr>
            <p:ph type="title"/>
          </p:nvPr>
        </p:nvSpPr>
        <p:spPr>
          <a:xfrm>
            <a:off x="635000" y="640823"/>
            <a:ext cx="3418659" cy="5583148"/>
          </a:xfrm>
        </p:spPr>
        <p:txBody>
          <a:bodyPr anchor="ctr">
            <a:normAutofit/>
          </a:bodyPr>
          <a:lstStyle/>
          <a:p>
            <a:r>
              <a:rPr lang="uk-UA" sz="5000"/>
              <a:t>Архітектура системи</a:t>
            </a:r>
            <a:endParaRPr lang="ru-RU" sz="50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Объект 2">
            <a:extLst>
              <a:ext uri="{FF2B5EF4-FFF2-40B4-BE49-F238E27FC236}">
                <a16:creationId xmlns:a16="http://schemas.microsoft.com/office/drawing/2014/main" id="{C26ABD7A-C6B8-42DD-8EE9-AC9F37DFC7BD}"/>
              </a:ext>
            </a:extLst>
          </p:cNvPr>
          <p:cNvGraphicFramePr>
            <a:graphicFrameLocks noGrp="1"/>
          </p:cNvGraphicFramePr>
          <p:nvPr>
            <p:ph idx="1"/>
            <p:extLst>
              <p:ext uri="{D42A27DB-BD31-4B8C-83A1-F6EECF244321}">
                <p14:modId xmlns:p14="http://schemas.microsoft.com/office/powerpoint/2010/main" val="369505598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1168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CBDE0FC-0A21-4127-B0E8-9F275C506223}"/>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5400"/>
              <a:t>Inception v3</a:t>
            </a:r>
          </a:p>
        </p:txBody>
      </p:sp>
      <p:pic>
        <p:nvPicPr>
          <p:cNvPr id="4" name="Объект 3">
            <a:extLst>
              <a:ext uri="{FF2B5EF4-FFF2-40B4-BE49-F238E27FC236}">
                <a16:creationId xmlns:a16="http://schemas.microsoft.com/office/drawing/2014/main" id="{C37EC261-07DF-4E40-BFE8-C8E8C9537EB7}"/>
              </a:ext>
            </a:extLst>
          </p:cNvPr>
          <p:cNvPicPr>
            <a:picLocks noGrp="1"/>
          </p:cNvPicPr>
          <p:nvPr>
            <p:ph idx="1"/>
          </p:nvPr>
        </p:nvPicPr>
        <p:blipFill rotWithShape="1">
          <a:blip r:embed="rId3"/>
          <a:srcRect r="58340" b="-1"/>
          <a:stretch/>
        </p:blipFill>
        <p:spPr bwMode="auto">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a:extLst>
            <a:ext uri="{53640926-AAD7-44D8-BBD7-CCE9431645EC}">
              <a14:shadowObscured xmlns:a14="http://schemas.microsoft.com/office/drawing/2010/main"/>
            </a:ext>
          </a:extLst>
        </p:spPr>
      </p:pic>
      <p:sp>
        <p:nvSpPr>
          <p:cNvPr id="2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Таблица 8">
            <a:extLst>
              <a:ext uri="{FF2B5EF4-FFF2-40B4-BE49-F238E27FC236}">
                <a16:creationId xmlns:a16="http://schemas.microsoft.com/office/drawing/2014/main" id="{0B33B213-575C-47E7-B075-8FE540362D9F}"/>
              </a:ext>
            </a:extLst>
          </p:cNvPr>
          <p:cNvGraphicFramePr>
            <a:graphicFrameLocks noGrp="1"/>
          </p:cNvGraphicFramePr>
          <p:nvPr>
            <p:extLst>
              <p:ext uri="{D42A27DB-BD31-4B8C-83A1-F6EECF244321}">
                <p14:modId xmlns:p14="http://schemas.microsoft.com/office/powerpoint/2010/main" val="2089104199"/>
              </p:ext>
            </p:extLst>
          </p:nvPr>
        </p:nvGraphicFramePr>
        <p:xfrm>
          <a:off x="4654296" y="2697479"/>
          <a:ext cx="5840524" cy="1656312"/>
        </p:xfrm>
        <a:graphic>
          <a:graphicData uri="http://schemas.openxmlformats.org/drawingml/2006/table">
            <a:tbl>
              <a:tblPr firstRow="1" firstCol="1" bandRow="1">
                <a:tableStyleId>{72833802-FEF1-4C79-8D5D-14CF1EAF98D9}</a:tableStyleId>
              </a:tblPr>
              <a:tblGrid>
                <a:gridCol w="1460131">
                  <a:extLst>
                    <a:ext uri="{9D8B030D-6E8A-4147-A177-3AD203B41FA5}">
                      <a16:colId xmlns:a16="http://schemas.microsoft.com/office/drawing/2014/main" val="3381701919"/>
                    </a:ext>
                  </a:extLst>
                </a:gridCol>
                <a:gridCol w="1460131">
                  <a:extLst>
                    <a:ext uri="{9D8B030D-6E8A-4147-A177-3AD203B41FA5}">
                      <a16:colId xmlns:a16="http://schemas.microsoft.com/office/drawing/2014/main" val="2137084431"/>
                    </a:ext>
                  </a:extLst>
                </a:gridCol>
                <a:gridCol w="1460131">
                  <a:extLst>
                    <a:ext uri="{9D8B030D-6E8A-4147-A177-3AD203B41FA5}">
                      <a16:colId xmlns:a16="http://schemas.microsoft.com/office/drawing/2014/main" val="2499100429"/>
                    </a:ext>
                  </a:extLst>
                </a:gridCol>
                <a:gridCol w="1460131">
                  <a:extLst>
                    <a:ext uri="{9D8B030D-6E8A-4147-A177-3AD203B41FA5}">
                      <a16:colId xmlns:a16="http://schemas.microsoft.com/office/drawing/2014/main" val="946306148"/>
                    </a:ext>
                  </a:extLst>
                </a:gridCol>
              </a:tblGrid>
              <a:tr h="552104">
                <a:tc>
                  <a:txBody>
                    <a:bodyPr/>
                    <a:lstStyle/>
                    <a:p>
                      <a:pPr indent="450215" algn="just">
                        <a:lnSpc>
                          <a:spcPct val="150000"/>
                        </a:lnSpc>
                      </a:pPr>
                      <a:r>
                        <a:rPr lang="uk-UA" sz="1400">
                          <a:effectLst/>
                        </a:rPr>
                        <a:t> </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Train</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dirty="0">
                          <a:effectLst/>
                        </a:rPr>
                        <a:t>Validation</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Test</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4953536"/>
                  </a:ext>
                </a:extLst>
              </a:tr>
              <a:tr h="552104">
                <a:tc>
                  <a:txBody>
                    <a:bodyPr/>
                    <a:lstStyle/>
                    <a:p>
                      <a:pPr indent="450215" algn="just">
                        <a:lnSpc>
                          <a:spcPct val="150000"/>
                        </a:lnSpc>
                      </a:pPr>
                      <a:r>
                        <a:rPr lang="en-US" sz="1400">
                          <a:effectLst/>
                        </a:rPr>
                        <a:t>Accuracy</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dirty="0">
                          <a:effectLst/>
                        </a:rPr>
                        <a:t>0.8225</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0.8277</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0.8441</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3923408"/>
                  </a:ext>
                </a:extLst>
              </a:tr>
              <a:tr h="552104">
                <a:tc>
                  <a:txBody>
                    <a:bodyPr/>
                    <a:lstStyle/>
                    <a:p>
                      <a:pPr indent="450215" algn="just">
                        <a:lnSpc>
                          <a:spcPct val="150000"/>
                        </a:lnSpc>
                      </a:pPr>
                      <a:r>
                        <a:rPr lang="en-US" sz="1400">
                          <a:effectLst/>
                        </a:rPr>
                        <a:t>Loss</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0.3822</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0.3662</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dirty="0">
                          <a:effectLst/>
                        </a:rPr>
                        <a:t>0.3416</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0253095"/>
                  </a:ext>
                </a:extLst>
              </a:tr>
            </a:tbl>
          </a:graphicData>
        </a:graphic>
      </p:graphicFrame>
    </p:spTree>
    <p:extLst>
      <p:ext uri="{BB962C8B-B14F-4D97-AF65-F5344CB8AC3E}">
        <p14:creationId xmlns:p14="http://schemas.microsoft.com/office/powerpoint/2010/main" val="257827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39C0185-9117-496B-8ABB-D7C88E5ED7A0}"/>
              </a:ext>
            </a:extLst>
          </p:cNvPr>
          <p:cNvSpPr>
            <a:spLocks noGrp="1"/>
          </p:cNvSpPr>
          <p:nvPr>
            <p:ph type="title"/>
          </p:nvPr>
        </p:nvSpPr>
        <p:spPr>
          <a:xfrm>
            <a:off x="4654296" y="329184"/>
            <a:ext cx="6894576" cy="1783080"/>
          </a:xfrm>
        </p:spPr>
        <p:txBody>
          <a:bodyPr anchor="b">
            <a:normAutofit/>
          </a:bodyPr>
          <a:lstStyle/>
          <a:p>
            <a:r>
              <a:rPr lang="en-US" sz="5400"/>
              <a:t>EfficientNet</a:t>
            </a:r>
            <a:endParaRPr lang="ru-RU" sz="5400"/>
          </a:p>
        </p:txBody>
      </p:sp>
      <p:pic>
        <p:nvPicPr>
          <p:cNvPr id="4" name="Рисунок 3">
            <a:extLst>
              <a:ext uri="{FF2B5EF4-FFF2-40B4-BE49-F238E27FC236}">
                <a16:creationId xmlns:a16="http://schemas.microsoft.com/office/drawing/2014/main" id="{1CD72394-BFEE-49B3-A817-6D3E5A2FC9CE}"/>
              </a:ext>
            </a:extLst>
          </p:cNvPr>
          <p:cNvPicPr/>
          <p:nvPr/>
        </p:nvPicPr>
        <p:blipFill rotWithShape="1">
          <a:blip r:embed="rId3"/>
          <a:srcRect t="1590" r="49477" b="1"/>
          <a:stretch/>
        </p:blipFill>
        <p:spPr>
          <a:xfrm>
            <a:off x="20" y="109003"/>
            <a:ext cx="4052522" cy="6748998"/>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Объект 4">
            <a:extLst>
              <a:ext uri="{FF2B5EF4-FFF2-40B4-BE49-F238E27FC236}">
                <a16:creationId xmlns:a16="http://schemas.microsoft.com/office/drawing/2014/main" id="{155B523C-BAB4-44B7-9234-5FE51E61DE33}"/>
              </a:ext>
            </a:extLst>
          </p:cNvPr>
          <p:cNvGraphicFramePr>
            <a:graphicFrameLocks noGrp="1"/>
          </p:cNvGraphicFramePr>
          <p:nvPr>
            <p:ph idx="1"/>
            <p:extLst>
              <p:ext uri="{D42A27DB-BD31-4B8C-83A1-F6EECF244321}">
                <p14:modId xmlns:p14="http://schemas.microsoft.com/office/powerpoint/2010/main" val="796288102"/>
              </p:ext>
            </p:extLst>
          </p:nvPr>
        </p:nvGraphicFramePr>
        <p:xfrm>
          <a:off x="4654296" y="2731221"/>
          <a:ext cx="5899828" cy="1532793"/>
        </p:xfrm>
        <a:graphic>
          <a:graphicData uri="http://schemas.openxmlformats.org/drawingml/2006/table">
            <a:tbl>
              <a:tblPr firstRow="1" firstCol="1" bandRow="1">
                <a:tableStyleId>{72833802-FEF1-4C79-8D5D-14CF1EAF98D9}</a:tableStyleId>
              </a:tblPr>
              <a:tblGrid>
                <a:gridCol w="1474957">
                  <a:extLst>
                    <a:ext uri="{9D8B030D-6E8A-4147-A177-3AD203B41FA5}">
                      <a16:colId xmlns:a16="http://schemas.microsoft.com/office/drawing/2014/main" val="4132385186"/>
                    </a:ext>
                  </a:extLst>
                </a:gridCol>
                <a:gridCol w="1474957">
                  <a:extLst>
                    <a:ext uri="{9D8B030D-6E8A-4147-A177-3AD203B41FA5}">
                      <a16:colId xmlns:a16="http://schemas.microsoft.com/office/drawing/2014/main" val="986719645"/>
                    </a:ext>
                  </a:extLst>
                </a:gridCol>
                <a:gridCol w="1474957">
                  <a:extLst>
                    <a:ext uri="{9D8B030D-6E8A-4147-A177-3AD203B41FA5}">
                      <a16:colId xmlns:a16="http://schemas.microsoft.com/office/drawing/2014/main" val="4007661954"/>
                    </a:ext>
                  </a:extLst>
                </a:gridCol>
                <a:gridCol w="1474957">
                  <a:extLst>
                    <a:ext uri="{9D8B030D-6E8A-4147-A177-3AD203B41FA5}">
                      <a16:colId xmlns:a16="http://schemas.microsoft.com/office/drawing/2014/main" val="1792795095"/>
                    </a:ext>
                  </a:extLst>
                </a:gridCol>
              </a:tblGrid>
              <a:tr h="510931">
                <a:tc>
                  <a:txBody>
                    <a:bodyPr/>
                    <a:lstStyle/>
                    <a:p>
                      <a:pPr indent="450215" algn="just">
                        <a:lnSpc>
                          <a:spcPct val="150000"/>
                        </a:lnSpc>
                      </a:pPr>
                      <a:r>
                        <a:rPr lang="uk-UA" sz="1400">
                          <a:effectLst/>
                        </a:rPr>
                        <a:t> </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Train</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Validation</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Test</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5569071"/>
                  </a:ext>
                </a:extLst>
              </a:tr>
              <a:tr h="510931">
                <a:tc>
                  <a:txBody>
                    <a:bodyPr/>
                    <a:lstStyle/>
                    <a:p>
                      <a:pPr indent="450215" algn="just">
                        <a:lnSpc>
                          <a:spcPct val="150000"/>
                        </a:lnSpc>
                      </a:pPr>
                      <a:r>
                        <a:rPr lang="en-US" sz="1400">
                          <a:effectLst/>
                        </a:rPr>
                        <a:t>Accuracy</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dirty="0">
                          <a:effectLst/>
                        </a:rPr>
                        <a:t>0.8434</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0.8226</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0.8584</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6766913"/>
                  </a:ext>
                </a:extLst>
              </a:tr>
              <a:tr h="510931">
                <a:tc>
                  <a:txBody>
                    <a:bodyPr/>
                    <a:lstStyle/>
                    <a:p>
                      <a:pPr indent="450215" algn="just">
                        <a:lnSpc>
                          <a:spcPct val="150000"/>
                        </a:lnSpc>
                      </a:pPr>
                      <a:r>
                        <a:rPr lang="en-US" sz="1400">
                          <a:effectLst/>
                        </a:rPr>
                        <a:t>Loss</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0.3503</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dirty="0">
                          <a:effectLst/>
                        </a:rPr>
                        <a:t>0.3465</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dirty="0">
                          <a:effectLst/>
                        </a:rPr>
                        <a:t>0.3357</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6989340"/>
                  </a:ext>
                </a:extLst>
              </a:tr>
            </a:tbl>
          </a:graphicData>
        </a:graphic>
      </p:graphicFrame>
    </p:spTree>
    <p:extLst>
      <p:ext uri="{BB962C8B-B14F-4D97-AF65-F5344CB8AC3E}">
        <p14:creationId xmlns:p14="http://schemas.microsoft.com/office/powerpoint/2010/main" val="2311710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60E6567-D2A2-4FF6-9EDD-239417C13B2F}"/>
              </a:ext>
            </a:extLst>
          </p:cNvPr>
          <p:cNvSpPr>
            <a:spLocks noGrp="1"/>
          </p:cNvSpPr>
          <p:nvPr>
            <p:ph type="title"/>
          </p:nvPr>
        </p:nvSpPr>
        <p:spPr>
          <a:xfrm>
            <a:off x="4654296" y="329184"/>
            <a:ext cx="6894576" cy="1783080"/>
          </a:xfrm>
        </p:spPr>
        <p:txBody>
          <a:bodyPr anchor="b">
            <a:normAutofit/>
          </a:bodyPr>
          <a:lstStyle/>
          <a:p>
            <a:r>
              <a:rPr lang="en-US" sz="5400"/>
              <a:t>NasNet</a:t>
            </a:r>
            <a:endParaRPr lang="ru-RU" sz="5400"/>
          </a:p>
        </p:txBody>
      </p:sp>
      <p:pic>
        <p:nvPicPr>
          <p:cNvPr id="4" name="Объект 3">
            <a:extLst>
              <a:ext uri="{FF2B5EF4-FFF2-40B4-BE49-F238E27FC236}">
                <a16:creationId xmlns:a16="http://schemas.microsoft.com/office/drawing/2014/main" id="{2BB7974A-C0B8-4B06-B3F6-9FFA4743009D}"/>
              </a:ext>
            </a:extLst>
          </p:cNvPr>
          <p:cNvPicPr>
            <a:picLocks/>
          </p:cNvPicPr>
          <p:nvPr/>
        </p:nvPicPr>
        <p:blipFill rotWithShape="1">
          <a:blip r:embed="rId3"/>
          <a:srcRect r="43124"/>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Объект 4">
            <a:extLst>
              <a:ext uri="{FF2B5EF4-FFF2-40B4-BE49-F238E27FC236}">
                <a16:creationId xmlns:a16="http://schemas.microsoft.com/office/drawing/2014/main" id="{08C187EE-C7C6-41D3-9701-01254C36352B}"/>
              </a:ext>
            </a:extLst>
          </p:cNvPr>
          <p:cNvGraphicFramePr>
            <a:graphicFrameLocks noGrp="1"/>
          </p:cNvGraphicFramePr>
          <p:nvPr>
            <p:ph idx="1"/>
            <p:extLst>
              <p:ext uri="{D42A27DB-BD31-4B8C-83A1-F6EECF244321}">
                <p14:modId xmlns:p14="http://schemas.microsoft.com/office/powerpoint/2010/main" val="4174159860"/>
              </p:ext>
            </p:extLst>
          </p:nvPr>
        </p:nvGraphicFramePr>
        <p:xfrm>
          <a:off x="4654296" y="2893735"/>
          <a:ext cx="5733576" cy="1647093"/>
        </p:xfrm>
        <a:graphic>
          <a:graphicData uri="http://schemas.openxmlformats.org/drawingml/2006/table">
            <a:tbl>
              <a:tblPr firstRow="1" firstCol="1" bandRow="1">
                <a:tableStyleId>{72833802-FEF1-4C79-8D5D-14CF1EAF98D9}</a:tableStyleId>
              </a:tblPr>
              <a:tblGrid>
                <a:gridCol w="1433394">
                  <a:extLst>
                    <a:ext uri="{9D8B030D-6E8A-4147-A177-3AD203B41FA5}">
                      <a16:colId xmlns:a16="http://schemas.microsoft.com/office/drawing/2014/main" val="3631789469"/>
                    </a:ext>
                  </a:extLst>
                </a:gridCol>
                <a:gridCol w="1433394">
                  <a:extLst>
                    <a:ext uri="{9D8B030D-6E8A-4147-A177-3AD203B41FA5}">
                      <a16:colId xmlns:a16="http://schemas.microsoft.com/office/drawing/2014/main" val="2449812482"/>
                    </a:ext>
                  </a:extLst>
                </a:gridCol>
                <a:gridCol w="1433394">
                  <a:extLst>
                    <a:ext uri="{9D8B030D-6E8A-4147-A177-3AD203B41FA5}">
                      <a16:colId xmlns:a16="http://schemas.microsoft.com/office/drawing/2014/main" val="3798406126"/>
                    </a:ext>
                  </a:extLst>
                </a:gridCol>
                <a:gridCol w="1433394">
                  <a:extLst>
                    <a:ext uri="{9D8B030D-6E8A-4147-A177-3AD203B41FA5}">
                      <a16:colId xmlns:a16="http://schemas.microsoft.com/office/drawing/2014/main" val="3301344411"/>
                    </a:ext>
                  </a:extLst>
                </a:gridCol>
              </a:tblGrid>
              <a:tr h="549031">
                <a:tc>
                  <a:txBody>
                    <a:bodyPr/>
                    <a:lstStyle/>
                    <a:p>
                      <a:pPr indent="450215" algn="just">
                        <a:lnSpc>
                          <a:spcPct val="150000"/>
                        </a:lnSpc>
                      </a:pPr>
                      <a:r>
                        <a:rPr lang="uk-UA" sz="1400">
                          <a:effectLst/>
                        </a:rPr>
                        <a:t> </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Train</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Validation</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Test</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437356"/>
                  </a:ext>
                </a:extLst>
              </a:tr>
              <a:tr h="549031">
                <a:tc>
                  <a:txBody>
                    <a:bodyPr/>
                    <a:lstStyle/>
                    <a:p>
                      <a:pPr indent="450215" algn="just">
                        <a:lnSpc>
                          <a:spcPct val="150000"/>
                        </a:lnSpc>
                      </a:pPr>
                      <a:r>
                        <a:rPr lang="en-US" sz="1400" dirty="0">
                          <a:effectLst/>
                        </a:rPr>
                        <a:t>Accuracy</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0.8205</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0.8226</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0.8461</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2291589"/>
                  </a:ext>
                </a:extLst>
              </a:tr>
              <a:tr h="549031">
                <a:tc>
                  <a:txBody>
                    <a:bodyPr/>
                    <a:lstStyle/>
                    <a:p>
                      <a:pPr indent="450215" algn="just">
                        <a:lnSpc>
                          <a:spcPct val="150000"/>
                        </a:lnSpc>
                      </a:pPr>
                      <a:r>
                        <a:rPr lang="en-US" sz="1400">
                          <a:effectLst/>
                        </a:rPr>
                        <a:t>Loss</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0.3915</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0.3750</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dirty="0">
                          <a:effectLst/>
                        </a:rPr>
                        <a:t>0.3537</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1921721"/>
                  </a:ext>
                </a:extLst>
              </a:tr>
            </a:tbl>
          </a:graphicData>
        </a:graphic>
      </p:graphicFrame>
    </p:spTree>
    <p:extLst>
      <p:ext uri="{BB962C8B-B14F-4D97-AF65-F5344CB8AC3E}">
        <p14:creationId xmlns:p14="http://schemas.microsoft.com/office/powerpoint/2010/main" val="200053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537FE60-C497-4DFE-B6E8-5562CD04B532}"/>
              </a:ext>
            </a:extLst>
          </p:cNvPr>
          <p:cNvSpPr>
            <a:spLocks noGrp="1"/>
          </p:cNvSpPr>
          <p:nvPr>
            <p:ph type="title"/>
          </p:nvPr>
        </p:nvSpPr>
        <p:spPr>
          <a:xfrm>
            <a:off x="4654296" y="329184"/>
            <a:ext cx="6894576" cy="1783080"/>
          </a:xfrm>
        </p:spPr>
        <p:txBody>
          <a:bodyPr anchor="b">
            <a:normAutofit/>
          </a:bodyPr>
          <a:lstStyle/>
          <a:p>
            <a:r>
              <a:rPr lang="en-US" sz="5400"/>
              <a:t>MobileNet</a:t>
            </a:r>
            <a:endParaRPr lang="ru-RU" sz="5400"/>
          </a:p>
        </p:txBody>
      </p:sp>
      <p:pic>
        <p:nvPicPr>
          <p:cNvPr id="4" name="Рисунок 3">
            <a:extLst>
              <a:ext uri="{FF2B5EF4-FFF2-40B4-BE49-F238E27FC236}">
                <a16:creationId xmlns:a16="http://schemas.microsoft.com/office/drawing/2014/main" id="{16EE050D-9577-4DE4-AA25-98EE1AED9C4D}"/>
              </a:ext>
            </a:extLst>
          </p:cNvPr>
          <p:cNvPicPr/>
          <p:nvPr/>
        </p:nvPicPr>
        <p:blipFill rotWithShape="1">
          <a:blip r:embed="rId3"/>
          <a:srcRect r="4814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Объект 4">
            <a:extLst>
              <a:ext uri="{FF2B5EF4-FFF2-40B4-BE49-F238E27FC236}">
                <a16:creationId xmlns:a16="http://schemas.microsoft.com/office/drawing/2014/main" id="{1E4BF729-8D7E-4B4E-B4A6-5B8CF0972EE1}"/>
              </a:ext>
            </a:extLst>
          </p:cNvPr>
          <p:cNvGraphicFramePr>
            <a:graphicFrameLocks noGrp="1"/>
          </p:cNvGraphicFramePr>
          <p:nvPr>
            <p:ph idx="1"/>
            <p:extLst>
              <p:ext uri="{D42A27DB-BD31-4B8C-83A1-F6EECF244321}">
                <p14:modId xmlns:p14="http://schemas.microsoft.com/office/powerpoint/2010/main" val="116425131"/>
              </p:ext>
            </p:extLst>
          </p:nvPr>
        </p:nvGraphicFramePr>
        <p:xfrm>
          <a:off x="4654296" y="2828065"/>
          <a:ext cx="5827092" cy="1615920"/>
        </p:xfrm>
        <a:graphic>
          <a:graphicData uri="http://schemas.openxmlformats.org/drawingml/2006/table">
            <a:tbl>
              <a:tblPr firstRow="1" firstCol="1" bandRow="1">
                <a:tableStyleId>{72833802-FEF1-4C79-8D5D-14CF1EAF98D9}</a:tableStyleId>
              </a:tblPr>
              <a:tblGrid>
                <a:gridCol w="1456773">
                  <a:extLst>
                    <a:ext uri="{9D8B030D-6E8A-4147-A177-3AD203B41FA5}">
                      <a16:colId xmlns:a16="http://schemas.microsoft.com/office/drawing/2014/main" val="1864356770"/>
                    </a:ext>
                  </a:extLst>
                </a:gridCol>
                <a:gridCol w="1456773">
                  <a:extLst>
                    <a:ext uri="{9D8B030D-6E8A-4147-A177-3AD203B41FA5}">
                      <a16:colId xmlns:a16="http://schemas.microsoft.com/office/drawing/2014/main" val="508054416"/>
                    </a:ext>
                  </a:extLst>
                </a:gridCol>
                <a:gridCol w="1456773">
                  <a:extLst>
                    <a:ext uri="{9D8B030D-6E8A-4147-A177-3AD203B41FA5}">
                      <a16:colId xmlns:a16="http://schemas.microsoft.com/office/drawing/2014/main" val="159346761"/>
                    </a:ext>
                  </a:extLst>
                </a:gridCol>
                <a:gridCol w="1456773">
                  <a:extLst>
                    <a:ext uri="{9D8B030D-6E8A-4147-A177-3AD203B41FA5}">
                      <a16:colId xmlns:a16="http://schemas.microsoft.com/office/drawing/2014/main" val="566449376"/>
                    </a:ext>
                  </a:extLst>
                </a:gridCol>
              </a:tblGrid>
              <a:tr h="538640">
                <a:tc>
                  <a:txBody>
                    <a:bodyPr/>
                    <a:lstStyle/>
                    <a:p>
                      <a:pPr indent="450215" algn="just">
                        <a:lnSpc>
                          <a:spcPct val="150000"/>
                        </a:lnSpc>
                      </a:pPr>
                      <a:r>
                        <a:rPr lang="uk-UA" sz="1400">
                          <a:effectLst/>
                        </a:rPr>
                        <a:t> </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Train</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Validation</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Test</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3000469"/>
                  </a:ext>
                </a:extLst>
              </a:tr>
              <a:tr h="538640">
                <a:tc>
                  <a:txBody>
                    <a:bodyPr/>
                    <a:lstStyle/>
                    <a:p>
                      <a:pPr indent="450215" algn="just">
                        <a:lnSpc>
                          <a:spcPct val="150000"/>
                        </a:lnSpc>
                      </a:pPr>
                      <a:r>
                        <a:rPr lang="en-US" sz="1400" dirty="0">
                          <a:effectLst/>
                        </a:rPr>
                        <a:t>Accuracy</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0.8120</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450215" algn="just" defTabSz="914400" rtl="0" eaLnBrk="1" fontAlgn="auto" latinLnBrk="0" hangingPunct="1">
                        <a:lnSpc>
                          <a:spcPct val="150000"/>
                        </a:lnSpc>
                        <a:spcBef>
                          <a:spcPts val="0"/>
                        </a:spcBef>
                        <a:spcAft>
                          <a:spcPts val="0"/>
                        </a:spcAft>
                        <a:buClrTx/>
                        <a:buSzTx/>
                        <a:buFontTx/>
                        <a:buNone/>
                        <a:tabLst/>
                        <a:defRPr/>
                      </a:pPr>
                      <a:r>
                        <a:rPr lang="uk-UA" sz="1400" dirty="0">
                          <a:effectLst/>
                        </a:rPr>
                        <a:t>0.8267</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0.8482</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4104137"/>
                  </a:ext>
                </a:extLst>
              </a:tr>
              <a:tr h="538640">
                <a:tc>
                  <a:txBody>
                    <a:bodyPr/>
                    <a:lstStyle/>
                    <a:p>
                      <a:pPr indent="450215" algn="just">
                        <a:lnSpc>
                          <a:spcPct val="150000"/>
                        </a:lnSpc>
                      </a:pPr>
                      <a:r>
                        <a:rPr lang="en-US" sz="1400">
                          <a:effectLst/>
                        </a:rPr>
                        <a:t>Loss</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0.4002</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450215" algn="just" defTabSz="914400" rtl="0" eaLnBrk="1" fontAlgn="auto" latinLnBrk="0" hangingPunct="1">
                        <a:lnSpc>
                          <a:spcPct val="150000"/>
                        </a:lnSpc>
                        <a:spcBef>
                          <a:spcPts val="0"/>
                        </a:spcBef>
                        <a:spcAft>
                          <a:spcPts val="0"/>
                        </a:spcAft>
                        <a:buClrTx/>
                        <a:buSzTx/>
                        <a:buFontTx/>
                        <a:buNone/>
                        <a:tabLst/>
                        <a:defRPr/>
                      </a:pPr>
                      <a:r>
                        <a:rPr lang="uk-UA" sz="1400" dirty="0">
                          <a:effectLst/>
                        </a:rPr>
                        <a:t>0.3886</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dirty="0">
                          <a:effectLst/>
                        </a:rPr>
                        <a:t>0.3491</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4940804"/>
                  </a:ext>
                </a:extLst>
              </a:tr>
            </a:tbl>
          </a:graphicData>
        </a:graphic>
      </p:graphicFrame>
    </p:spTree>
    <p:extLst>
      <p:ext uri="{BB962C8B-B14F-4D97-AF65-F5344CB8AC3E}">
        <p14:creationId xmlns:p14="http://schemas.microsoft.com/office/powerpoint/2010/main" val="140727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5835C4A-DDAF-4607-9A05-EE01E5157DAB}"/>
              </a:ext>
            </a:extLst>
          </p:cNvPr>
          <p:cNvSpPr>
            <a:spLocks noGrp="1"/>
          </p:cNvSpPr>
          <p:nvPr>
            <p:ph type="title"/>
          </p:nvPr>
        </p:nvSpPr>
        <p:spPr>
          <a:xfrm>
            <a:off x="4654296" y="329184"/>
            <a:ext cx="6894576" cy="1783080"/>
          </a:xfrm>
        </p:spPr>
        <p:txBody>
          <a:bodyPr anchor="b">
            <a:normAutofit/>
          </a:bodyPr>
          <a:lstStyle/>
          <a:p>
            <a:r>
              <a:rPr lang="en-US" sz="5400"/>
              <a:t>ResNet</a:t>
            </a:r>
            <a:endParaRPr lang="ru-RU" sz="5400"/>
          </a:p>
        </p:txBody>
      </p:sp>
      <p:pic>
        <p:nvPicPr>
          <p:cNvPr id="4" name="Рисунок 3">
            <a:extLst>
              <a:ext uri="{FF2B5EF4-FFF2-40B4-BE49-F238E27FC236}">
                <a16:creationId xmlns:a16="http://schemas.microsoft.com/office/drawing/2014/main" id="{DF3F7046-8A3E-47C2-9C92-FC92474563DB}"/>
              </a:ext>
            </a:extLst>
          </p:cNvPr>
          <p:cNvPicPr/>
          <p:nvPr/>
        </p:nvPicPr>
        <p:blipFill rotWithShape="1">
          <a:blip r:embed="rId3"/>
          <a:srcRect r="47704"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Объект 4">
            <a:extLst>
              <a:ext uri="{FF2B5EF4-FFF2-40B4-BE49-F238E27FC236}">
                <a16:creationId xmlns:a16="http://schemas.microsoft.com/office/drawing/2014/main" id="{5EE8C6A4-54C5-4654-B9A8-69B9F1FA1BB4}"/>
              </a:ext>
            </a:extLst>
          </p:cNvPr>
          <p:cNvGraphicFramePr>
            <a:graphicFrameLocks noGrp="1"/>
          </p:cNvGraphicFramePr>
          <p:nvPr>
            <p:ph idx="1"/>
            <p:extLst>
              <p:ext uri="{D42A27DB-BD31-4B8C-83A1-F6EECF244321}">
                <p14:modId xmlns:p14="http://schemas.microsoft.com/office/powerpoint/2010/main" val="1611206144"/>
              </p:ext>
            </p:extLst>
          </p:nvPr>
        </p:nvGraphicFramePr>
        <p:xfrm>
          <a:off x="4654296" y="2900803"/>
          <a:ext cx="5723184" cy="1543182"/>
        </p:xfrm>
        <a:graphic>
          <a:graphicData uri="http://schemas.openxmlformats.org/drawingml/2006/table">
            <a:tbl>
              <a:tblPr firstRow="1" firstCol="1" bandRow="1">
                <a:tableStyleId>{72833802-FEF1-4C79-8D5D-14CF1EAF98D9}</a:tableStyleId>
              </a:tblPr>
              <a:tblGrid>
                <a:gridCol w="1430796">
                  <a:extLst>
                    <a:ext uri="{9D8B030D-6E8A-4147-A177-3AD203B41FA5}">
                      <a16:colId xmlns:a16="http://schemas.microsoft.com/office/drawing/2014/main" val="1170942161"/>
                    </a:ext>
                  </a:extLst>
                </a:gridCol>
                <a:gridCol w="1430796">
                  <a:extLst>
                    <a:ext uri="{9D8B030D-6E8A-4147-A177-3AD203B41FA5}">
                      <a16:colId xmlns:a16="http://schemas.microsoft.com/office/drawing/2014/main" val="758236138"/>
                    </a:ext>
                  </a:extLst>
                </a:gridCol>
                <a:gridCol w="1430796">
                  <a:extLst>
                    <a:ext uri="{9D8B030D-6E8A-4147-A177-3AD203B41FA5}">
                      <a16:colId xmlns:a16="http://schemas.microsoft.com/office/drawing/2014/main" val="2990224775"/>
                    </a:ext>
                  </a:extLst>
                </a:gridCol>
                <a:gridCol w="1430796">
                  <a:extLst>
                    <a:ext uri="{9D8B030D-6E8A-4147-A177-3AD203B41FA5}">
                      <a16:colId xmlns:a16="http://schemas.microsoft.com/office/drawing/2014/main" val="1569828238"/>
                    </a:ext>
                  </a:extLst>
                </a:gridCol>
              </a:tblGrid>
              <a:tr h="514394">
                <a:tc>
                  <a:txBody>
                    <a:bodyPr/>
                    <a:lstStyle/>
                    <a:p>
                      <a:pPr indent="450215" algn="just">
                        <a:lnSpc>
                          <a:spcPct val="150000"/>
                        </a:lnSpc>
                      </a:pPr>
                      <a:r>
                        <a:rPr lang="uk-UA" sz="1400" dirty="0">
                          <a:effectLst/>
                        </a:rPr>
                        <a:t>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Train</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Validation</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en-US" sz="1400">
                          <a:effectLst/>
                        </a:rPr>
                        <a:t>Test</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7608541"/>
                  </a:ext>
                </a:extLst>
              </a:tr>
              <a:tr h="514394">
                <a:tc>
                  <a:txBody>
                    <a:bodyPr/>
                    <a:lstStyle/>
                    <a:p>
                      <a:pPr indent="450215" algn="just">
                        <a:lnSpc>
                          <a:spcPct val="150000"/>
                        </a:lnSpc>
                      </a:pPr>
                      <a:r>
                        <a:rPr lang="en-US" sz="1400">
                          <a:effectLst/>
                        </a:rPr>
                        <a:t>Accuracy</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0.8410</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0.8451</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0.8471</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2401035"/>
                  </a:ext>
                </a:extLst>
              </a:tr>
              <a:tr h="514394">
                <a:tc>
                  <a:txBody>
                    <a:bodyPr/>
                    <a:lstStyle/>
                    <a:p>
                      <a:pPr indent="450215" algn="just">
                        <a:lnSpc>
                          <a:spcPct val="150000"/>
                        </a:lnSpc>
                      </a:pPr>
                      <a:r>
                        <a:rPr lang="en-US" sz="1400">
                          <a:effectLst/>
                        </a:rPr>
                        <a:t>Loss</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0.3516</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a:effectLst/>
                        </a:rPr>
                        <a:t>0.3387</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450215" algn="just">
                        <a:lnSpc>
                          <a:spcPct val="150000"/>
                        </a:lnSpc>
                      </a:pPr>
                      <a:r>
                        <a:rPr lang="uk-UA" sz="1400" dirty="0">
                          <a:effectLst/>
                        </a:rPr>
                        <a:t>0.3306</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8335424"/>
                  </a:ext>
                </a:extLst>
              </a:tr>
            </a:tbl>
          </a:graphicData>
        </a:graphic>
      </p:graphicFrame>
    </p:spTree>
    <p:extLst>
      <p:ext uri="{BB962C8B-B14F-4D97-AF65-F5344CB8AC3E}">
        <p14:creationId xmlns:p14="http://schemas.microsoft.com/office/powerpoint/2010/main" val="103679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C296B9DB-4459-4BCE-AB5E-CB42ACE8E518}"/>
              </a:ext>
            </a:extLst>
          </p:cNvPr>
          <p:cNvSpPr>
            <a:spLocks noGrp="1"/>
          </p:cNvSpPr>
          <p:nvPr>
            <p:ph type="title"/>
          </p:nvPr>
        </p:nvSpPr>
        <p:spPr>
          <a:xfrm>
            <a:off x="635000" y="640823"/>
            <a:ext cx="3418659" cy="5583148"/>
          </a:xfrm>
        </p:spPr>
        <p:txBody>
          <a:bodyPr anchor="ctr">
            <a:normAutofit/>
          </a:bodyPr>
          <a:lstStyle/>
          <a:p>
            <a:r>
              <a:rPr lang="uk-UA" sz="5000"/>
              <a:t>Постановка задачі</a:t>
            </a:r>
            <a:endParaRPr lang="ru-RU" sz="5000"/>
          </a:p>
        </p:txBody>
      </p:sp>
      <p:sp>
        <p:nvSpPr>
          <p:cNvPr id="16"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Объект 2">
            <a:extLst>
              <a:ext uri="{FF2B5EF4-FFF2-40B4-BE49-F238E27FC236}">
                <a16:creationId xmlns:a16="http://schemas.microsoft.com/office/drawing/2014/main" id="{A50C88D2-7F01-4884-B675-A9B749491C5D}"/>
              </a:ext>
            </a:extLst>
          </p:cNvPr>
          <p:cNvGraphicFramePr>
            <a:graphicFrameLocks noGrp="1"/>
          </p:cNvGraphicFramePr>
          <p:nvPr>
            <p:ph idx="1"/>
            <p:extLst>
              <p:ext uri="{D42A27DB-BD31-4B8C-83A1-F6EECF244321}">
                <p14:modId xmlns:p14="http://schemas.microsoft.com/office/powerpoint/2010/main" val="131181257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7531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8E615B7A-28D9-497F-A078-0659355951B6}"/>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a:solidFill>
                  <a:schemeClr val="tx1"/>
                </a:solidFill>
                <a:latin typeface="+mj-lt"/>
                <a:ea typeface="+mj-ea"/>
                <a:cs typeface="+mj-cs"/>
              </a:rPr>
              <a:t>Порівняння архітектур</a:t>
            </a:r>
          </a:p>
        </p:txBody>
      </p:sp>
      <p:sp>
        <p:nvSpPr>
          <p:cNvPr id="2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Объект 3">
            <a:extLst>
              <a:ext uri="{FF2B5EF4-FFF2-40B4-BE49-F238E27FC236}">
                <a16:creationId xmlns:a16="http://schemas.microsoft.com/office/drawing/2014/main" id="{24E5B76A-6973-470A-B273-6713283D8A1D}"/>
              </a:ext>
            </a:extLst>
          </p:cNvPr>
          <p:cNvGraphicFramePr>
            <a:graphicFrameLocks/>
          </p:cNvGraphicFramePr>
          <p:nvPr>
            <p:extLst>
              <p:ext uri="{D42A27DB-BD31-4B8C-83A1-F6EECF244321}">
                <p14:modId xmlns:p14="http://schemas.microsoft.com/office/powerpoint/2010/main" val="2600175744"/>
              </p:ext>
            </p:extLst>
          </p:nvPr>
        </p:nvGraphicFramePr>
        <p:xfrm>
          <a:off x="757066" y="3124200"/>
          <a:ext cx="10674821" cy="3102868"/>
        </p:xfrm>
        <a:graphic>
          <a:graphicData uri="http://schemas.openxmlformats.org/drawingml/2006/table">
            <a:tbl>
              <a:tblPr firstRow="1" firstCol="1" lastRow="1" bandRow="1">
                <a:tableStyleId>{72833802-FEF1-4C79-8D5D-14CF1EAF98D9}</a:tableStyleId>
              </a:tblPr>
              <a:tblGrid>
                <a:gridCol w="3779138">
                  <a:extLst>
                    <a:ext uri="{9D8B030D-6E8A-4147-A177-3AD203B41FA5}">
                      <a16:colId xmlns:a16="http://schemas.microsoft.com/office/drawing/2014/main" val="334152546"/>
                    </a:ext>
                  </a:extLst>
                </a:gridCol>
                <a:gridCol w="3746337">
                  <a:extLst>
                    <a:ext uri="{9D8B030D-6E8A-4147-A177-3AD203B41FA5}">
                      <a16:colId xmlns:a16="http://schemas.microsoft.com/office/drawing/2014/main" val="1689627035"/>
                    </a:ext>
                  </a:extLst>
                </a:gridCol>
                <a:gridCol w="3149346">
                  <a:extLst>
                    <a:ext uri="{9D8B030D-6E8A-4147-A177-3AD203B41FA5}">
                      <a16:colId xmlns:a16="http://schemas.microsoft.com/office/drawing/2014/main" val="3615243410"/>
                    </a:ext>
                  </a:extLst>
                </a:gridCol>
              </a:tblGrid>
              <a:tr h="543584">
                <a:tc>
                  <a:txBody>
                    <a:bodyPr/>
                    <a:lstStyle/>
                    <a:p>
                      <a:pPr indent="539496" algn="just" fontAlgn="t">
                        <a:lnSpc>
                          <a:spcPct val="150000"/>
                        </a:lnSpc>
                        <a:spcBef>
                          <a:spcPts val="0"/>
                        </a:spcBef>
                        <a:spcAft>
                          <a:spcPts val="800"/>
                        </a:spcAft>
                      </a:pPr>
                      <a:r>
                        <a:rPr lang="uk-UA" sz="2100" b="0" u="none" strike="noStrike" dirty="0">
                          <a:effectLst/>
                        </a:rPr>
                        <a:t>Архітектура</a:t>
                      </a:r>
                      <a:endParaRPr lang="uk-UA" sz="2800" b="0" i="0" u="none" strike="noStrike" dirty="0">
                        <a:effectLst/>
                        <a:latin typeface="Arial" panose="020B0604020202020204" pitchFamily="34" charset="0"/>
                      </a:endParaRPr>
                    </a:p>
                  </a:txBody>
                  <a:tcPr marL="104172" marR="104172" marT="14468" marB="0"/>
                </a:tc>
                <a:tc>
                  <a:txBody>
                    <a:bodyPr/>
                    <a:lstStyle/>
                    <a:p>
                      <a:pPr indent="539496" algn="just" fontAlgn="t">
                        <a:lnSpc>
                          <a:spcPct val="150000"/>
                        </a:lnSpc>
                        <a:spcBef>
                          <a:spcPts val="0"/>
                        </a:spcBef>
                        <a:spcAft>
                          <a:spcPts val="800"/>
                        </a:spcAft>
                      </a:pPr>
                      <a:r>
                        <a:rPr lang="en-US" sz="2100" b="0" u="none" strike="noStrike">
                          <a:effectLst/>
                        </a:rPr>
                        <a:t>Test accuracy</a:t>
                      </a:r>
                      <a:endParaRPr lang="en-US" sz="2800" b="0" i="0" u="none" strike="noStrike">
                        <a:effectLst/>
                        <a:latin typeface="Arial" panose="020B0604020202020204" pitchFamily="34" charset="0"/>
                      </a:endParaRPr>
                    </a:p>
                  </a:txBody>
                  <a:tcPr marL="104172" marR="104172" marT="14468" marB="0"/>
                </a:tc>
                <a:tc>
                  <a:txBody>
                    <a:bodyPr/>
                    <a:lstStyle/>
                    <a:p>
                      <a:pPr indent="539496" algn="just" fontAlgn="t">
                        <a:lnSpc>
                          <a:spcPct val="150000"/>
                        </a:lnSpc>
                        <a:spcBef>
                          <a:spcPts val="0"/>
                        </a:spcBef>
                        <a:spcAft>
                          <a:spcPts val="800"/>
                        </a:spcAft>
                      </a:pPr>
                      <a:r>
                        <a:rPr lang="en-US" sz="2100" b="0" u="none" strike="noStrike">
                          <a:effectLst/>
                        </a:rPr>
                        <a:t>Test loss</a:t>
                      </a:r>
                      <a:endParaRPr lang="en-US" sz="2800" b="0" i="0" u="none" strike="noStrike">
                        <a:effectLst/>
                        <a:latin typeface="Arial" panose="020B0604020202020204" pitchFamily="34" charset="0"/>
                      </a:endParaRPr>
                    </a:p>
                  </a:txBody>
                  <a:tcPr marL="104172" marR="104172" marT="14468" marB="0"/>
                </a:tc>
                <a:extLst>
                  <a:ext uri="{0D108BD9-81ED-4DB2-BD59-A6C34878D82A}">
                    <a16:rowId xmlns:a16="http://schemas.microsoft.com/office/drawing/2014/main" val="212970449"/>
                  </a:ext>
                </a:extLst>
              </a:tr>
              <a:tr h="543584">
                <a:tc>
                  <a:txBody>
                    <a:bodyPr/>
                    <a:lstStyle/>
                    <a:p>
                      <a:pPr indent="539496" algn="just" fontAlgn="t">
                        <a:lnSpc>
                          <a:spcPct val="150000"/>
                        </a:lnSpc>
                        <a:spcBef>
                          <a:spcPts val="0"/>
                        </a:spcBef>
                        <a:spcAft>
                          <a:spcPts val="800"/>
                        </a:spcAft>
                      </a:pPr>
                      <a:r>
                        <a:rPr lang="en-US" sz="2100" b="0" u="none" strike="noStrike" dirty="0">
                          <a:effectLst/>
                        </a:rPr>
                        <a:t>Inception</a:t>
                      </a:r>
                      <a:endParaRPr lang="en-US" sz="2800" b="0" i="0" u="none" strike="noStrike" dirty="0">
                        <a:effectLst/>
                        <a:latin typeface="Arial" panose="020B0604020202020204" pitchFamily="34" charset="0"/>
                      </a:endParaRPr>
                    </a:p>
                  </a:txBody>
                  <a:tcPr marL="104172" marR="104172" marT="14468" marB="0"/>
                </a:tc>
                <a:tc>
                  <a:txBody>
                    <a:bodyPr/>
                    <a:lstStyle/>
                    <a:p>
                      <a:pPr indent="539496" algn="just" fontAlgn="t">
                        <a:lnSpc>
                          <a:spcPct val="150000"/>
                        </a:lnSpc>
                        <a:spcBef>
                          <a:spcPts val="0"/>
                        </a:spcBef>
                        <a:spcAft>
                          <a:spcPts val="800"/>
                        </a:spcAft>
                      </a:pPr>
                      <a:r>
                        <a:rPr lang="uk-UA" sz="2100" b="0" u="none" strike="noStrike">
                          <a:effectLst/>
                        </a:rPr>
                        <a:t>0.8441</a:t>
                      </a:r>
                      <a:endParaRPr lang="uk-UA" sz="2800" b="0" i="0" u="none" strike="noStrike">
                        <a:effectLst/>
                        <a:latin typeface="Arial" panose="020B0604020202020204" pitchFamily="34" charset="0"/>
                      </a:endParaRPr>
                    </a:p>
                  </a:txBody>
                  <a:tcPr marL="104172" marR="104172" marT="14468" marB="0"/>
                </a:tc>
                <a:tc>
                  <a:txBody>
                    <a:bodyPr/>
                    <a:lstStyle/>
                    <a:p>
                      <a:pPr indent="539496" algn="just" fontAlgn="t">
                        <a:lnSpc>
                          <a:spcPct val="150000"/>
                        </a:lnSpc>
                        <a:spcBef>
                          <a:spcPts val="0"/>
                        </a:spcBef>
                        <a:spcAft>
                          <a:spcPts val="800"/>
                        </a:spcAft>
                      </a:pPr>
                      <a:r>
                        <a:rPr lang="uk-UA" sz="2100" b="0" u="none" strike="noStrike">
                          <a:effectLst/>
                        </a:rPr>
                        <a:t>0.3416</a:t>
                      </a:r>
                      <a:endParaRPr lang="uk-UA" sz="2800" b="0" i="0" u="none" strike="noStrike">
                        <a:effectLst/>
                        <a:latin typeface="Arial" panose="020B0604020202020204" pitchFamily="34" charset="0"/>
                      </a:endParaRPr>
                    </a:p>
                  </a:txBody>
                  <a:tcPr marL="104172" marR="104172" marT="14468" marB="0"/>
                </a:tc>
                <a:extLst>
                  <a:ext uri="{0D108BD9-81ED-4DB2-BD59-A6C34878D82A}">
                    <a16:rowId xmlns:a16="http://schemas.microsoft.com/office/drawing/2014/main" val="1324885405"/>
                  </a:ext>
                </a:extLst>
              </a:tr>
              <a:tr h="403140">
                <a:tc>
                  <a:txBody>
                    <a:bodyPr/>
                    <a:lstStyle/>
                    <a:p>
                      <a:pPr indent="539496" algn="just" fontAlgn="t">
                        <a:lnSpc>
                          <a:spcPct val="107000"/>
                        </a:lnSpc>
                        <a:spcBef>
                          <a:spcPts val="0"/>
                        </a:spcBef>
                        <a:spcAft>
                          <a:spcPts val="800"/>
                        </a:spcAft>
                      </a:pPr>
                      <a:r>
                        <a:rPr lang="en-US" sz="2100" b="0" u="none" strike="noStrike">
                          <a:effectLst/>
                        </a:rPr>
                        <a:t>EfficientNet</a:t>
                      </a:r>
                      <a:endParaRPr lang="en-US"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uk-UA" sz="2100" b="0" u="none" strike="noStrike">
                          <a:effectLst/>
                        </a:rPr>
                        <a:t>0.8584</a:t>
                      </a:r>
                      <a:endParaRPr lang="uk-UA"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uk-UA" sz="2100" b="0" u="none" strike="noStrike">
                          <a:effectLst/>
                        </a:rPr>
                        <a:t>0.3357</a:t>
                      </a:r>
                      <a:endParaRPr lang="uk-UA" sz="2800" b="0" i="0" u="none" strike="noStrike">
                        <a:effectLst/>
                        <a:latin typeface="Arial" panose="020B0604020202020204" pitchFamily="34" charset="0"/>
                      </a:endParaRPr>
                    </a:p>
                  </a:txBody>
                  <a:tcPr marL="104172" marR="104172" marT="14468" marB="0"/>
                </a:tc>
                <a:extLst>
                  <a:ext uri="{0D108BD9-81ED-4DB2-BD59-A6C34878D82A}">
                    <a16:rowId xmlns:a16="http://schemas.microsoft.com/office/drawing/2014/main" val="1547124526"/>
                  </a:ext>
                </a:extLst>
              </a:tr>
              <a:tr h="403140">
                <a:tc>
                  <a:txBody>
                    <a:bodyPr/>
                    <a:lstStyle/>
                    <a:p>
                      <a:pPr indent="539496" algn="just" fontAlgn="t">
                        <a:lnSpc>
                          <a:spcPct val="107000"/>
                        </a:lnSpc>
                        <a:spcBef>
                          <a:spcPts val="0"/>
                        </a:spcBef>
                        <a:spcAft>
                          <a:spcPts val="800"/>
                        </a:spcAft>
                      </a:pPr>
                      <a:r>
                        <a:rPr lang="en-US" sz="2100" b="0" u="none" strike="noStrike">
                          <a:effectLst/>
                        </a:rPr>
                        <a:t>ResNet</a:t>
                      </a:r>
                      <a:endParaRPr lang="en-US"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uk-UA" sz="2100" b="0" u="none" strike="noStrike">
                          <a:effectLst/>
                        </a:rPr>
                        <a:t>0.8471</a:t>
                      </a:r>
                      <a:endParaRPr lang="uk-UA"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uk-UA" sz="2100" b="0" u="none" strike="noStrike">
                          <a:effectLst/>
                        </a:rPr>
                        <a:t>0.3306</a:t>
                      </a:r>
                      <a:endParaRPr lang="uk-UA" sz="2800" b="0" i="0" u="none" strike="noStrike">
                        <a:effectLst/>
                        <a:latin typeface="Arial" panose="020B0604020202020204" pitchFamily="34" charset="0"/>
                      </a:endParaRPr>
                    </a:p>
                  </a:txBody>
                  <a:tcPr marL="104172" marR="104172" marT="14468" marB="0"/>
                </a:tc>
                <a:extLst>
                  <a:ext uri="{0D108BD9-81ED-4DB2-BD59-A6C34878D82A}">
                    <a16:rowId xmlns:a16="http://schemas.microsoft.com/office/drawing/2014/main" val="1352825892"/>
                  </a:ext>
                </a:extLst>
              </a:tr>
              <a:tr h="403140">
                <a:tc>
                  <a:txBody>
                    <a:bodyPr/>
                    <a:lstStyle/>
                    <a:p>
                      <a:pPr indent="539496" algn="just" fontAlgn="t">
                        <a:lnSpc>
                          <a:spcPct val="107000"/>
                        </a:lnSpc>
                        <a:spcBef>
                          <a:spcPts val="0"/>
                        </a:spcBef>
                        <a:spcAft>
                          <a:spcPts val="800"/>
                        </a:spcAft>
                      </a:pPr>
                      <a:r>
                        <a:rPr lang="en-US" sz="2100" b="0" u="none" strike="noStrike">
                          <a:effectLst/>
                        </a:rPr>
                        <a:t>MobileNet</a:t>
                      </a:r>
                      <a:endParaRPr lang="en-US"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uk-UA" sz="2100" b="0" u="none" strike="noStrike">
                          <a:effectLst/>
                        </a:rPr>
                        <a:t>0.8482</a:t>
                      </a:r>
                      <a:endParaRPr lang="uk-UA"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uk-UA" sz="2100" b="0" u="none" strike="noStrike">
                          <a:effectLst/>
                        </a:rPr>
                        <a:t>0.3491</a:t>
                      </a:r>
                      <a:endParaRPr lang="uk-UA" sz="2800" b="0" i="0" u="none" strike="noStrike">
                        <a:effectLst/>
                        <a:latin typeface="Arial" panose="020B0604020202020204" pitchFamily="34" charset="0"/>
                      </a:endParaRPr>
                    </a:p>
                  </a:txBody>
                  <a:tcPr marL="104172" marR="104172" marT="14468" marB="0"/>
                </a:tc>
                <a:extLst>
                  <a:ext uri="{0D108BD9-81ED-4DB2-BD59-A6C34878D82A}">
                    <a16:rowId xmlns:a16="http://schemas.microsoft.com/office/drawing/2014/main" val="1701066218"/>
                  </a:ext>
                </a:extLst>
              </a:tr>
              <a:tr h="403140">
                <a:tc>
                  <a:txBody>
                    <a:bodyPr/>
                    <a:lstStyle/>
                    <a:p>
                      <a:pPr indent="539496" algn="just" fontAlgn="t">
                        <a:lnSpc>
                          <a:spcPct val="107000"/>
                        </a:lnSpc>
                        <a:spcBef>
                          <a:spcPts val="0"/>
                        </a:spcBef>
                        <a:spcAft>
                          <a:spcPts val="800"/>
                        </a:spcAft>
                      </a:pPr>
                      <a:r>
                        <a:rPr lang="en-US" sz="2100" b="0" u="none" strike="noStrike">
                          <a:effectLst/>
                        </a:rPr>
                        <a:t>NasNet</a:t>
                      </a:r>
                      <a:endParaRPr lang="en-US"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uk-UA" sz="2100" b="0" u="none" strike="noStrike">
                          <a:effectLst/>
                        </a:rPr>
                        <a:t>0.8461</a:t>
                      </a:r>
                      <a:endParaRPr lang="uk-UA"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uk-UA" sz="2100" b="0" u="none" strike="noStrike">
                          <a:effectLst/>
                        </a:rPr>
                        <a:t>0.3537</a:t>
                      </a:r>
                      <a:endParaRPr lang="uk-UA" sz="2800" b="0" i="0" u="none" strike="noStrike">
                        <a:effectLst/>
                        <a:latin typeface="Arial" panose="020B0604020202020204" pitchFamily="34" charset="0"/>
                      </a:endParaRPr>
                    </a:p>
                  </a:txBody>
                  <a:tcPr marL="104172" marR="104172" marT="14468" marB="0"/>
                </a:tc>
                <a:extLst>
                  <a:ext uri="{0D108BD9-81ED-4DB2-BD59-A6C34878D82A}">
                    <a16:rowId xmlns:a16="http://schemas.microsoft.com/office/drawing/2014/main" val="707912089"/>
                  </a:ext>
                </a:extLst>
              </a:tr>
              <a:tr h="403140">
                <a:tc>
                  <a:txBody>
                    <a:bodyPr/>
                    <a:lstStyle/>
                    <a:p>
                      <a:pPr indent="539496" algn="just" fontAlgn="t">
                        <a:lnSpc>
                          <a:spcPct val="107000"/>
                        </a:lnSpc>
                        <a:spcBef>
                          <a:spcPts val="0"/>
                        </a:spcBef>
                        <a:spcAft>
                          <a:spcPts val="800"/>
                        </a:spcAft>
                      </a:pPr>
                      <a:r>
                        <a:rPr lang="uk-UA" sz="2100" b="1" u="none" strike="noStrike">
                          <a:effectLst/>
                        </a:rPr>
                        <a:t>Краща </a:t>
                      </a:r>
                      <a:endParaRPr lang="uk-UA"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en-US" sz="2100" b="1" u="none" strike="noStrike">
                          <a:effectLst/>
                        </a:rPr>
                        <a:t>EfficientNet</a:t>
                      </a:r>
                      <a:endParaRPr lang="en-US" sz="2800" b="0" i="0" u="none" strike="noStrike">
                        <a:effectLst/>
                        <a:latin typeface="Arial" panose="020B0604020202020204" pitchFamily="34" charset="0"/>
                      </a:endParaRPr>
                    </a:p>
                  </a:txBody>
                  <a:tcPr marL="104172" marR="104172" marT="14468" marB="0"/>
                </a:tc>
                <a:tc>
                  <a:txBody>
                    <a:bodyPr/>
                    <a:lstStyle/>
                    <a:p>
                      <a:pPr indent="539496" algn="just" fontAlgn="t">
                        <a:lnSpc>
                          <a:spcPct val="107000"/>
                        </a:lnSpc>
                        <a:spcBef>
                          <a:spcPts val="0"/>
                        </a:spcBef>
                        <a:spcAft>
                          <a:spcPts val="800"/>
                        </a:spcAft>
                      </a:pPr>
                      <a:r>
                        <a:rPr lang="en-US" sz="2100" b="1" u="none" strike="noStrike" dirty="0">
                          <a:effectLst/>
                        </a:rPr>
                        <a:t>ResNet</a:t>
                      </a:r>
                      <a:endParaRPr lang="en-US" sz="2800" b="0" i="0" u="none" strike="noStrike" dirty="0">
                        <a:effectLst/>
                        <a:latin typeface="Arial" panose="020B0604020202020204" pitchFamily="34" charset="0"/>
                      </a:endParaRPr>
                    </a:p>
                  </a:txBody>
                  <a:tcPr marL="104172" marR="104172" marT="14468" marB="0"/>
                </a:tc>
                <a:extLst>
                  <a:ext uri="{0D108BD9-81ED-4DB2-BD59-A6C34878D82A}">
                    <a16:rowId xmlns:a16="http://schemas.microsoft.com/office/drawing/2014/main" val="2515944031"/>
                  </a:ext>
                </a:extLst>
              </a:tr>
            </a:tbl>
          </a:graphicData>
        </a:graphic>
      </p:graphicFrame>
    </p:spTree>
    <p:extLst>
      <p:ext uri="{BB962C8B-B14F-4D97-AF65-F5344CB8AC3E}">
        <p14:creationId xmlns:p14="http://schemas.microsoft.com/office/powerpoint/2010/main" val="2574635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DFA3F57-8264-4DDF-A78E-FB638FEC6EFC}"/>
              </a:ext>
            </a:extLst>
          </p:cNvPr>
          <p:cNvSpPr>
            <a:spLocks noGrp="1"/>
          </p:cNvSpPr>
          <p:nvPr>
            <p:ph type="title"/>
          </p:nvPr>
        </p:nvSpPr>
        <p:spPr>
          <a:xfrm>
            <a:off x="838200" y="365125"/>
            <a:ext cx="10515600" cy="1325563"/>
          </a:xfrm>
        </p:spPr>
        <p:txBody>
          <a:bodyPr>
            <a:normAutofit/>
          </a:bodyPr>
          <a:lstStyle/>
          <a:p>
            <a:r>
              <a:rPr lang="uk-UA" sz="5400" dirty="0"/>
              <a:t>Робота додатку</a:t>
            </a:r>
            <a:endParaRPr lang="ru-RU" sz="5400" dirty="0"/>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Рисунок 7">
            <a:extLst>
              <a:ext uri="{FF2B5EF4-FFF2-40B4-BE49-F238E27FC236}">
                <a16:creationId xmlns:a16="http://schemas.microsoft.com/office/drawing/2014/main" id="{D894588F-FB38-48AA-95E9-FFAEE9E7B9DE}"/>
              </a:ext>
            </a:extLst>
          </p:cNvPr>
          <p:cNvPicPr/>
          <p:nvPr/>
        </p:nvPicPr>
        <p:blipFill>
          <a:blip r:embed="rId3"/>
          <a:stretch>
            <a:fillRect/>
          </a:stretch>
        </p:blipFill>
        <p:spPr>
          <a:xfrm>
            <a:off x="2586880" y="1772705"/>
            <a:ext cx="7015192" cy="4998305"/>
          </a:xfrm>
          <a:prstGeom prst="rect">
            <a:avLst/>
          </a:prstGeom>
        </p:spPr>
      </p:pic>
    </p:spTree>
    <p:extLst>
      <p:ext uri="{BB962C8B-B14F-4D97-AF65-F5344CB8AC3E}">
        <p14:creationId xmlns:p14="http://schemas.microsoft.com/office/powerpoint/2010/main" val="301352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DFA3F57-8264-4DDF-A78E-FB638FEC6EFC}"/>
              </a:ext>
            </a:extLst>
          </p:cNvPr>
          <p:cNvSpPr>
            <a:spLocks noGrp="1"/>
          </p:cNvSpPr>
          <p:nvPr>
            <p:ph type="title"/>
          </p:nvPr>
        </p:nvSpPr>
        <p:spPr>
          <a:xfrm>
            <a:off x="838200" y="365125"/>
            <a:ext cx="10515600" cy="1325563"/>
          </a:xfrm>
        </p:spPr>
        <p:txBody>
          <a:bodyPr>
            <a:normAutofit/>
          </a:bodyPr>
          <a:lstStyle/>
          <a:p>
            <a:r>
              <a:rPr lang="uk-UA" sz="5400" kern="1200" dirty="0">
                <a:solidFill>
                  <a:schemeClr val="tx1"/>
                </a:solidFill>
                <a:latin typeface="+mj-lt"/>
                <a:ea typeface="+mj-ea"/>
                <a:cs typeface="+mj-cs"/>
              </a:rPr>
              <a:t>Результати роботи</a:t>
            </a:r>
            <a:endParaRPr lang="uk-UA" sz="5400" dirty="0"/>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descr="Изображение выглядит как ночное небо&#10;&#10;Автоматически созданное описание">
            <a:extLst>
              <a:ext uri="{FF2B5EF4-FFF2-40B4-BE49-F238E27FC236}">
                <a16:creationId xmlns:a16="http://schemas.microsoft.com/office/drawing/2014/main" id="{24250488-033B-445D-BF4A-BC1C3C837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488" y="1844675"/>
            <a:ext cx="4449763" cy="4449763"/>
          </a:xfrm>
          <a:prstGeom prst="rect">
            <a:avLst/>
          </a:prstGeom>
        </p:spPr>
      </p:pic>
      <p:sp>
        <p:nvSpPr>
          <p:cNvPr id="7" name="TextBox 6">
            <a:extLst>
              <a:ext uri="{FF2B5EF4-FFF2-40B4-BE49-F238E27FC236}">
                <a16:creationId xmlns:a16="http://schemas.microsoft.com/office/drawing/2014/main" id="{1BF7B635-E291-4F07-9641-F0A0BC7FBE6A}"/>
              </a:ext>
            </a:extLst>
          </p:cNvPr>
          <p:cNvSpPr txBox="1"/>
          <p:nvPr/>
        </p:nvSpPr>
        <p:spPr>
          <a:xfrm>
            <a:off x="1614488" y="5403850"/>
            <a:ext cx="4449763" cy="890588"/>
          </a:xfrm>
          <a:prstGeom prst="rect">
            <a:avLst/>
          </a:prstGeom>
          <a:solidFill>
            <a:srgbClr val="000000">
              <a:alpha val="50000"/>
            </a:srgbClr>
          </a:solidFill>
          <a:ln>
            <a:noFill/>
          </a:ln>
        </p:spPr>
        <p:txBody>
          <a:bodyPr wrap="square" rtlCol="0" anchor="ctr">
            <a:noAutofit/>
          </a:bodyPr>
          <a:lstStyle/>
          <a:p>
            <a:pPr algn="ctr">
              <a:spcAft>
                <a:spcPts val="600"/>
              </a:spcAft>
            </a:pPr>
            <a:r>
              <a:rPr lang="uk-UA" sz="1300" dirty="0">
                <a:solidFill>
                  <a:srgbClr val="FFFFFF"/>
                </a:solidFill>
              </a:rPr>
              <a:t>Справжня категорія: </a:t>
            </a:r>
            <a:r>
              <a:rPr lang="en-US" sz="1300" b="1" dirty="0">
                <a:solidFill>
                  <a:srgbClr val="FFFFFF"/>
                </a:solidFill>
              </a:rPr>
              <a:t>Repair</a:t>
            </a:r>
          </a:p>
          <a:p>
            <a:pPr algn="ctr">
              <a:spcAft>
                <a:spcPts val="600"/>
              </a:spcAft>
            </a:pPr>
            <a:r>
              <a:rPr lang="uk-UA" sz="1300" dirty="0">
                <a:solidFill>
                  <a:srgbClr val="FFFFFF"/>
                </a:solidFill>
              </a:rPr>
              <a:t>Прогнозована категорія: </a:t>
            </a:r>
            <a:r>
              <a:rPr lang="en-US" sz="1300" b="1" dirty="0">
                <a:solidFill>
                  <a:srgbClr val="FFFFFF"/>
                </a:solidFill>
              </a:rPr>
              <a:t>Repair</a:t>
            </a:r>
            <a:endParaRPr lang="ru-RU" sz="1300" b="1" dirty="0">
              <a:solidFill>
                <a:srgbClr val="FFFFFF"/>
              </a:solidFill>
            </a:endParaRPr>
          </a:p>
        </p:txBody>
      </p:sp>
      <p:pic>
        <p:nvPicPr>
          <p:cNvPr id="9" name="Рисунок 8" descr="Изображение выглядит как внешний&#10;&#10;Автоматически созданное описание">
            <a:extLst>
              <a:ext uri="{FF2B5EF4-FFF2-40B4-BE49-F238E27FC236}">
                <a16:creationId xmlns:a16="http://schemas.microsoft.com/office/drawing/2014/main" id="{78068E4A-177B-45F9-B2E1-4D6E5BD27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163" y="1844675"/>
            <a:ext cx="4449763" cy="4449763"/>
          </a:xfrm>
          <a:prstGeom prst="rect">
            <a:avLst/>
          </a:prstGeom>
        </p:spPr>
      </p:pic>
      <p:sp>
        <p:nvSpPr>
          <p:cNvPr id="10" name="TextBox 9">
            <a:extLst>
              <a:ext uri="{FF2B5EF4-FFF2-40B4-BE49-F238E27FC236}">
                <a16:creationId xmlns:a16="http://schemas.microsoft.com/office/drawing/2014/main" id="{381C0258-A838-457A-B05C-43525CCEAA30}"/>
              </a:ext>
            </a:extLst>
          </p:cNvPr>
          <p:cNvSpPr txBox="1"/>
          <p:nvPr/>
        </p:nvSpPr>
        <p:spPr>
          <a:xfrm>
            <a:off x="6126163" y="5403850"/>
            <a:ext cx="4449763" cy="890588"/>
          </a:xfrm>
          <a:prstGeom prst="rect">
            <a:avLst/>
          </a:prstGeom>
          <a:solidFill>
            <a:srgbClr val="000000">
              <a:alpha val="50000"/>
            </a:srgbClr>
          </a:solidFill>
          <a:ln>
            <a:noFill/>
          </a:ln>
        </p:spPr>
        <p:txBody>
          <a:bodyPr wrap="square" rtlCol="0" anchor="ctr">
            <a:noAutofit/>
          </a:bodyPr>
          <a:lstStyle/>
          <a:p>
            <a:pPr algn="ctr">
              <a:spcAft>
                <a:spcPts val="600"/>
              </a:spcAft>
            </a:pPr>
            <a:r>
              <a:rPr lang="uk-UA" sz="1300" dirty="0">
                <a:solidFill>
                  <a:srgbClr val="FFFFFF"/>
                </a:solidFill>
              </a:rPr>
              <a:t>Справжня категорія: </a:t>
            </a:r>
            <a:r>
              <a:rPr lang="en-US" sz="1300" b="1" dirty="0">
                <a:solidFill>
                  <a:srgbClr val="FFFFFF"/>
                </a:solidFill>
              </a:rPr>
              <a:t>Replacement</a:t>
            </a:r>
          </a:p>
          <a:p>
            <a:pPr algn="ctr">
              <a:spcAft>
                <a:spcPts val="600"/>
              </a:spcAft>
            </a:pPr>
            <a:r>
              <a:rPr lang="uk-UA" sz="1300" dirty="0">
                <a:solidFill>
                  <a:srgbClr val="FFFFFF"/>
                </a:solidFill>
              </a:rPr>
              <a:t>Прогнозована категорія: </a:t>
            </a:r>
            <a:r>
              <a:rPr lang="en-US" sz="1300" b="1" dirty="0">
                <a:solidFill>
                  <a:srgbClr val="FFFFFF"/>
                </a:solidFill>
              </a:rPr>
              <a:t>Replacement</a:t>
            </a:r>
          </a:p>
        </p:txBody>
      </p:sp>
    </p:spTree>
    <p:extLst>
      <p:ext uri="{BB962C8B-B14F-4D97-AF65-F5344CB8AC3E}">
        <p14:creationId xmlns:p14="http://schemas.microsoft.com/office/powerpoint/2010/main" val="2913959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DFA3F57-8264-4DDF-A78E-FB638FEC6EFC}"/>
              </a:ext>
            </a:extLst>
          </p:cNvPr>
          <p:cNvSpPr>
            <a:spLocks noGrp="1"/>
          </p:cNvSpPr>
          <p:nvPr>
            <p:ph type="title"/>
          </p:nvPr>
        </p:nvSpPr>
        <p:spPr>
          <a:xfrm>
            <a:off x="838200" y="365125"/>
            <a:ext cx="10515600" cy="1325563"/>
          </a:xfrm>
        </p:spPr>
        <p:txBody>
          <a:bodyPr>
            <a:normAutofit/>
          </a:bodyPr>
          <a:lstStyle/>
          <a:p>
            <a:r>
              <a:rPr lang="uk-UA" sz="5400" kern="1200" dirty="0">
                <a:solidFill>
                  <a:schemeClr val="tx1"/>
                </a:solidFill>
                <a:latin typeface="+mj-lt"/>
                <a:ea typeface="+mj-ea"/>
                <a:cs typeface="+mj-cs"/>
              </a:rPr>
              <a:t>Результати роботи</a:t>
            </a:r>
            <a:endParaRPr lang="uk-UA" sz="5400" dirty="0"/>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Рисунок 7" descr="Изображение выглядит как плавание&#10;&#10;Автоматически созданное описание">
            <a:extLst>
              <a:ext uri="{FF2B5EF4-FFF2-40B4-BE49-F238E27FC236}">
                <a16:creationId xmlns:a16="http://schemas.microsoft.com/office/drawing/2014/main" id="{94A5F7F7-AF18-4786-BF32-A861A6004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486" y="1844675"/>
            <a:ext cx="4449763" cy="4449763"/>
          </a:xfrm>
          <a:prstGeom prst="rect">
            <a:avLst/>
          </a:prstGeom>
        </p:spPr>
      </p:pic>
      <p:sp>
        <p:nvSpPr>
          <p:cNvPr id="7" name="TextBox 6">
            <a:extLst>
              <a:ext uri="{FF2B5EF4-FFF2-40B4-BE49-F238E27FC236}">
                <a16:creationId xmlns:a16="http://schemas.microsoft.com/office/drawing/2014/main" id="{1BF7B635-E291-4F07-9641-F0A0BC7FBE6A}"/>
              </a:ext>
            </a:extLst>
          </p:cNvPr>
          <p:cNvSpPr txBox="1"/>
          <p:nvPr/>
        </p:nvSpPr>
        <p:spPr>
          <a:xfrm>
            <a:off x="1614488" y="5403850"/>
            <a:ext cx="4449763" cy="890588"/>
          </a:xfrm>
          <a:prstGeom prst="rect">
            <a:avLst/>
          </a:prstGeom>
          <a:solidFill>
            <a:srgbClr val="000000">
              <a:alpha val="50000"/>
            </a:srgbClr>
          </a:solidFill>
          <a:ln>
            <a:noFill/>
          </a:ln>
        </p:spPr>
        <p:txBody>
          <a:bodyPr wrap="square" rtlCol="0" anchor="ctr">
            <a:noAutofit/>
          </a:bodyPr>
          <a:lstStyle/>
          <a:p>
            <a:pPr algn="ctr">
              <a:spcAft>
                <a:spcPts val="600"/>
              </a:spcAft>
            </a:pPr>
            <a:r>
              <a:rPr lang="uk-UA" sz="1300" dirty="0">
                <a:solidFill>
                  <a:srgbClr val="FFFFFF"/>
                </a:solidFill>
              </a:rPr>
              <a:t>Справжня категорія: </a:t>
            </a:r>
            <a:r>
              <a:rPr lang="en-US" sz="1300" b="1" dirty="0">
                <a:solidFill>
                  <a:srgbClr val="FFFFFF"/>
                </a:solidFill>
              </a:rPr>
              <a:t>Repair</a:t>
            </a:r>
          </a:p>
          <a:p>
            <a:pPr algn="ctr">
              <a:spcAft>
                <a:spcPts val="600"/>
              </a:spcAft>
            </a:pPr>
            <a:r>
              <a:rPr lang="uk-UA" sz="1300" dirty="0">
                <a:solidFill>
                  <a:srgbClr val="FFFFFF"/>
                </a:solidFill>
              </a:rPr>
              <a:t>Прогнозована категорія: </a:t>
            </a:r>
            <a:r>
              <a:rPr lang="en-US" sz="1300" b="1" dirty="0">
                <a:solidFill>
                  <a:srgbClr val="FFFFFF"/>
                </a:solidFill>
              </a:rPr>
              <a:t>Repair</a:t>
            </a:r>
            <a:endParaRPr lang="ru-RU" sz="1300" b="1" dirty="0">
              <a:solidFill>
                <a:srgbClr val="FFFFFF"/>
              </a:solidFill>
            </a:endParaRPr>
          </a:p>
        </p:txBody>
      </p:sp>
      <p:pic>
        <p:nvPicPr>
          <p:cNvPr id="4" name="Рисунок 3" descr="Изображение выглядит как прозрачный, гидроид&#10;&#10;Автоматически созданное описание">
            <a:extLst>
              <a:ext uri="{FF2B5EF4-FFF2-40B4-BE49-F238E27FC236}">
                <a16:creationId xmlns:a16="http://schemas.microsoft.com/office/drawing/2014/main" id="{A98225CC-DAC8-43A9-A94D-CE6AC4752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162" y="1844675"/>
            <a:ext cx="4449763" cy="4449763"/>
          </a:xfrm>
          <a:prstGeom prst="rect">
            <a:avLst/>
          </a:prstGeom>
        </p:spPr>
      </p:pic>
      <p:sp>
        <p:nvSpPr>
          <p:cNvPr id="10" name="TextBox 9">
            <a:extLst>
              <a:ext uri="{FF2B5EF4-FFF2-40B4-BE49-F238E27FC236}">
                <a16:creationId xmlns:a16="http://schemas.microsoft.com/office/drawing/2014/main" id="{381C0258-A838-457A-B05C-43525CCEAA30}"/>
              </a:ext>
            </a:extLst>
          </p:cNvPr>
          <p:cNvSpPr txBox="1"/>
          <p:nvPr/>
        </p:nvSpPr>
        <p:spPr>
          <a:xfrm>
            <a:off x="6126163" y="5403850"/>
            <a:ext cx="4449763" cy="890588"/>
          </a:xfrm>
          <a:prstGeom prst="rect">
            <a:avLst/>
          </a:prstGeom>
          <a:solidFill>
            <a:srgbClr val="000000">
              <a:alpha val="50000"/>
            </a:srgbClr>
          </a:solidFill>
          <a:ln>
            <a:noFill/>
          </a:ln>
        </p:spPr>
        <p:txBody>
          <a:bodyPr wrap="square" rtlCol="0" anchor="ctr">
            <a:noAutofit/>
          </a:bodyPr>
          <a:lstStyle/>
          <a:p>
            <a:pPr algn="ctr">
              <a:spcAft>
                <a:spcPts val="600"/>
              </a:spcAft>
            </a:pPr>
            <a:r>
              <a:rPr lang="uk-UA" sz="1300" dirty="0">
                <a:solidFill>
                  <a:srgbClr val="FFFFFF"/>
                </a:solidFill>
              </a:rPr>
              <a:t>Справжня категорія: </a:t>
            </a:r>
            <a:r>
              <a:rPr lang="en-US" sz="1300" b="1" dirty="0">
                <a:solidFill>
                  <a:srgbClr val="FFFFFF"/>
                </a:solidFill>
              </a:rPr>
              <a:t>Replacement</a:t>
            </a:r>
          </a:p>
          <a:p>
            <a:pPr algn="ctr">
              <a:spcAft>
                <a:spcPts val="600"/>
              </a:spcAft>
            </a:pPr>
            <a:r>
              <a:rPr lang="uk-UA" sz="1300" dirty="0">
                <a:solidFill>
                  <a:srgbClr val="FFFFFF"/>
                </a:solidFill>
              </a:rPr>
              <a:t>Прогнозована категорія: </a:t>
            </a:r>
            <a:r>
              <a:rPr lang="en-US" sz="1300" b="1" dirty="0">
                <a:solidFill>
                  <a:srgbClr val="FFFFFF"/>
                </a:solidFill>
              </a:rPr>
              <a:t>Replacement</a:t>
            </a:r>
          </a:p>
        </p:txBody>
      </p:sp>
    </p:spTree>
    <p:extLst>
      <p:ext uri="{BB962C8B-B14F-4D97-AF65-F5344CB8AC3E}">
        <p14:creationId xmlns:p14="http://schemas.microsoft.com/office/powerpoint/2010/main" val="875656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012DDF87-9870-4594-A526-DBA8BC8744B0}"/>
              </a:ext>
            </a:extLst>
          </p:cNvPr>
          <p:cNvSpPr>
            <a:spLocks noGrp="1"/>
          </p:cNvSpPr>
          <p:nvPr>
            <p:ph type="title"/>
          </p:nvPr>
        </p:nvSpPr>
        <p:spPr>
          <a:xfrm>
            <a:off x="635000" y="640823"/>
            <a:ext cx="3418659" cy="5583148"/>
          </a:xfrm>
        </p:spPr>
        <p:txBody>
          <a:bodyPr anchor="ctr">
            <a:normAutofit/>
          </a:bodyPr>
          <a:lstStyle/>
          <a:p>
            <a:r>
              <a:rPr lang="uk-UA" sz="5400" dirty="0"/>
              <a:t>Висновки</a:t>
            </a:r>
            <a:endParaRPr lang="ru-RU" sz="5400" dirty="0"/>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3" name="Google Shape;383;p45">
            <a:extLst>
              <a:ext uri="{FF2B5EF4-FFF2-40B4-BE49-F238E27FC236}">
                <a16:creationId xmlns:a16="http://schemas.microsoft.com/office/drawing/2014/main" id="{186A3541-2AD0-4BEC-ABC9-7AAE4B2C5EF5}"/>
              </a:ext>
            </a:extLst>
          </p:cNvPr>
          <p:cNvGraphicFramePr>
            <a:graphicFrameLocks noGrp="1"/>
          </p:cNvGraphicFramePr>
          <p:nvPr>
            <p:ph idx="1"/>
            <p:extLst>
              <p:ext uri="{D42A27DB-BD31-4B8C-83A1-F6EECF244321}">
                <p14:modId xmlns:p14="http://schemas.microsoft.com/office/powerpoint/2010/main" val="48299543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52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012DDF87-9870-4594-A526-DBA8BC8744B0}"/>
              </a:ext>
            </a:extLst>
          </p:cNvPr>
          <p:cNvSpPr>
            <a:spLocks noGrp="1"/>
          </p:cNvSpPr>
          <p:nvPr>
            <p:ph type="title"/>
          </p:nvPr>
        </p:nvSpPr>
        <p:spPr>
          <a:xfrm>
            <a:off x="635000" y="640823"/>
            <a:ext cx="3418659" cy="5583148"/>
          </a:xfrm>
        </p:spPr>
        <p:txBody>
          <a:bodyPr anchor="ctr">
            <a:normAutofit/>
          </a:bodyPr>
          <a:lstStyle/>
          <a:p>
            <a:r>
              <a:rPr lang="uk-UA" dirty="0"/>
              <a:t>Перспективи подальших досліджень</a:t>
            </a:r>
            <a:endParaRPr lang="ru-RU" dirty="0"/>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3" name="Google Shape;383;p45">
            <a:extLst>
              <a:ext uri="{FF2B5EF4-FFF2-40B4-BE49-F238E27FC236}">
                <a16:creationId xmlns:a16="http://schemas.microsoft.com/office/drawing/2014/main" id="{186A3541-2AD0-4BEC-ABC9-7AAE4B2C5EF5}"/>
              </a:ext>
            </a:extLst>
          </p:cNvPr>
          <p:cNvGraphicFramePr>
            <a:graphicFrameLocks noGrp="1"/>
          </p:cNvGraphicFramePr>
          <p:nvPr>
            <p:ph idx="1"/>
            <p:extLst>
              <p:ext uri="{D42A27DB-BD31-4B8C-83A1-F6EECF244321}">
                <p14:modId xmlns:p14="http://schemas.microsoft.com/office/powerpoint/2010/main" val="255396141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9335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12DDF87-9870-4594-A526-DBA8BC8744B0}"/>
              </a:ext>
            </a:extLst>
          </p:cNvPr>
          <p:cNvSpPr>
            <a:spLocks noGrp="1"/>
          </p:cNvSpPr>
          <p:nvPr>
            <p:ph type="title"/>
          </p:nvPr>
        </p:nvSpPr>
        <p:spPr>
          <a:xfrm>
            <a:off x="838200" y="365125"/>
            <a:ext cx="10515600" cy="1325563"/>
          </a:xfrm>
        </p:spPr>
        <p:txBody>
          <a:bodyPr>
            <a:normAutofit/>
          </a:bodyPr>
          <a:lstStyle/>
          <a:p>
            <a:r>
              <a:rPr lang="uk-UA" sz="5400" dirty="0"/>
              <a:t>Публікації</a:t>
            </a:r>
            <a:endParaRPr lang="ru-RU" sz="5400" dirty="0"/>
          </a:p>
        </p:txBody>
      </p:sp>
      <p:sp>
        <p:nvSpPr>
          <p:cNvPr id="4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Объект 3">
            <a:extLst>
              <a:ext uri="{FF2B5EF4-FFF2-40B4-BE49-F238E27FC236}">
                <a16:creationId xmlns:a16="http://schemas.microsoft.com/office/drawing/2014/main" id="{F8008F08-8D53-4670-849C-D0E56FF79782}"/>
              </a:ext>
            </a:extLst>
          </p:cNvPr>
          <p:cNvSpPr>
            <a:spLocks noGrp="1"/>
          </p:cNvSpPr>
          <p:nvPr>
            <p:ph idx="1"/>
          </p:nvPr>
        </p:nvSpPr>
        <p:spPr>
          <a:xfrm>
            <a:off x="838200" y="1929384"/>
            <a:ext cx="10515600" cy="4251960"/>
          </a:xfrm>
        </p:spPr>
        <p:txBody>
          <a:bodyPr>
            <a:normAutofit/>
          </a:bodyPr>
          <a:lstStyle/>
          <a:p>
            <a:r>
              <a:rPr lang="ru-RU" sz="2200" noProof="0" dirty="0" err="1"/>
              <a:t>Славінськии</a:t>
            </a:r>
            <a:r>
              <a:rPr lang="ru-RU" sz="2200" noProof="0" dirty="0"/>
              <a:t>̆ В.О. Система </a:t>
            </a:r>
            <a:r>
              <a:rPr lang="ru-RU" sz="2200" noProof="0" dirty="0" err="1"/>
              <a:t>класифікаціі</a:t>
            </a:r>
            <a:r>
              <a:rPr lang="ru-RU" sz="2200" noProof="0" dirty="0"/>
              <a:t>̈ </a:t>
            </a:r>
            <a:r>
              <a:rPr lang="ru-RU" sz="2200" noProof="0" dirty="0" err="1"/>
              <a:t>пошкоджень</a:t>
            </a:r>
            <a:r>
              <a:rPr lang="ru-RU" sz="2200" noProof="0" dirty="0"/>
              <a:t> на </a:t>
            </a:r>
            <a:r>
              <a:rPr lang="ru-RU" sz="2200" noProof="0" dirty="0" err="1"/>
              <a:t>склі</a:t>
            </a:r>
            <a:r>
              <a:rPr lang="ru-RU" sz="2200" noProof="0" dirty="0"/>
              <a:t> </a:t>
            </a:r>
            <a:r>
              <a:rPr lang="ru-RU" sz="2200" noProof="0" dirty="0" err="1"/>
              <a:t>автомобіля</a:t>
            </a:r>
            <a:r>
              <a:rPr lang="ru-RU" sz="2200" noProof="0" dirty="0"/>
              <a:t> за </a:t>
            </a:r>
            <a:r>
              <a:rPr lang="ru-RU" sz="2200" noProof="0" dirty="0" err="1"/>
              <a:t>допомогою</a:t>
            </a:r>
            <a:r>
              <a:rPr lang="ru-RU" sz="2200" noProof="0" dirty="0"/>
              <a:t> згорткових </a:t>
            </a:r>
            <a:r>
              <a:rPr lang="ru-RU" sz="2200" noProof="0" dirty="0" err="1"/>
              <a:t>нейронних</a:t>
            </a:r>
            <a:r>
              <a:rPr lang="ru-RU" sz="2200" noProof="0" dirty="0"/>
              <a:t> мереж. </a:t>
            </a:r>
            <a:r>
              <a:rPr lang="ru-RU" sz="2200" noProof="0" dirty="0" err="1"/>
              <a:t>Системні</a:t>
            </a:r>
            <a:r>
              <a:rPr lang="ru-RU" sz="2200" noProof="0" dirty="0"/>
              <a:t> науки та </a:t>
            </a:r>
            <a:r>
              <a:rPr lang="ru-RU" sz="2200" noProof="0" dirty="0" err="1"/>
              <a:t>кібернетика</a:t>
            </a:r>
            <a:r>
              <a:rPr lang="ru-RU" sz="2200" noProof="0" dirty="0"/>
              <a:t>. №1. с.45 - 65.</a:t>
            </a:r>
            <a:endParaRPr lang="en-US" sz="2200" dirty="0"/>
          </a:p>
          <a:p>
            <a:endParaRPr lang="ru-RU" sz="2200" dirty="0"/>
          </a:p>
        </p:txBody>
      </p:sp>
    </p:spTree>
    <p:extLst>
      <p:ext uri="{BB962C8B-B14F-4D97-AF65-F5344CB8AC3E}">
        <p14:creationId xmlns:p14="http://schemas.microsoft.com/office/powerpoint/2010/main" val="2565161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3">
            <a:extLst>
              <a:ext uri="{FF2B5EF4-FFF2-40B4-BE49-F238E27FC236}">
                <a16:creationId xmlns:a16="http://schemas.microsoft.com/office/drawing/2014/main" id="{5D1D5C13-9EDC-44A2-950B-141AA7409DB6}"/>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Дякую за увагу!</a:t>
            </a:r>
          </a:p>
        </p:txBody>
      </p:sp>
      <p:sp>
        <p:nvSpPr>
          <p:cNvPr id="11" name="Rectangle 10">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334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A91F062-8086-40D9-8D8E-94C2252BF1DC}"/>
              </a:ext>
            </a:extLst>
          </p:cNvPr>
          <p:cNvSpPr>
            <a:spLocks noGrp="1"/>
          </p:cNvSpPr>
          <p:nvPr>
            <p:ph type="title"/>
          </p:nvPr>
        </p:nvSpPr>
        <p:spPr>
          <a:xfrm>
            <a:off x="841248" y="548640"/>
            <a:ext cx="3600860" cy="5431536"/>
          </a:xfrm>
        </p:spPr>
        <p:txBody>
          <a:bodyPr>
            <a:normAutofit/>
          </a:bodyPr>
          <a:lstStyle/>
          <a:p>
            <a:r>
              <a:rPr lang="uk-UA" sz="5000"/>
              <a:t>Актуальність роботи</a:t>
            </a:r>
            <a:endParaRPr lang="ru-RU" sz="50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768F346E-E2B4-4CD7-8E84-28CA25FBDA94}"/>
              </a:ext>
            </a:extLst>
          </p:cNvPr>
          <p:cNvSpPr>
            <a:spLocks noGrp="1"/>
          </p:cNvSpPr>
          <p:nvPr>
            <p:ph idx="1"/>
          </p:nvPr>
        </p:nvSpPr>
        <p:spPr>
          <a:xfrm>
            <a:off x="5126418" y="552091"/>
            <a:ext cx="6224335" cy="5431536"/>
          </a:xfrm>
        </p:spPr>
        <p:txBody>
          <a:bodyPr anchor="ctr">
            <a:normAutofit/>
          </a:bodyPr>
          <a:lstStyle/>
          <a:p>
            <a:pPr marL="0" indent="0">
              <a:buNone/>
            </a:pPr>
            <a:r>
              <a:rPr lang="uk-UA" sz="2200" dirty="0">
                <a:effectLst/>
                <a:latin typeface="Times New Roman" panose="02020603050405020304" pitchFamily="18" charset="0"/>
                <a:ea typeface="Calibri" panose="020F0502020204030204" pitchFamily="34" charset="0"/>
              </a:rPr>
              <a:t>Задача є актуальною, тому що страхова сфера в США є досить складною і з великою кількістю різноманітних нюансів. </a:t>
            </a:r>
          </a:p>
          <a:p>
            <a:pPr marL="0" indent="0">
              <a:buNone/>
            </a:pPr>
            <a:r>
              <a:rPr lang="uk-UA" sz="2200" dirty="0">
                <a:effectLst/>
                <a:latin typeface="Times New Roman" panose="02020603050405020304" pitchFamily="18" charset="0"/>
                <a:ea typeface="Calibri" panose="020F0502020204030204" pitchFamily="34" charset="0"/>
              </a:rPr>
              <a:t>Також, страхові компанії досить закриті і користуються застарілим програмним забезпеченням або паперовим видом оформлення страхових випадків.</a:t>
            </a:r>
            <a:endParaRPr lang="ru-RU" sz="2200" dirty="0">
              <a:effectLst/>
              <a:latin typeface="Times New Roman" panose="02020603050405020304" pitchFamily="18" charset="0"/>
              <a:ea typeface="Calibri" panose="020F0502020204030204" pitchFamily="34" charset="0"/>
            </a:endParaRPr>
          </a:p>
          <a:p>
            <a:endParaRPr lang="ru-RU" sz="2200" dirty="0"/>
          </a:p>
        </p:txBody>
      </p:sp>
    </p:spTree>
    <p:extLst>
      <p:ext uri="{BB962C8B-B14F-4D97-AF65-F5344CB8AC3E}">
        <p14:creationId xmlns:p14="http://schemas.microsoft.com/office/powerpoint/2010/main" val="3689886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314420C-A22F-485D-8A05-79B197D22C26}"/>
              </a:ext>
            </a:extLst>
          </p:cNvPr>
          <p:cNvSpPr>
            <a:spLocks noGrp="1"/>
          </p:cNvSpPr>
          <p:nvPr>
            <p:ph type="title"/>
          </p:nvPr>
        </p:nvSpPr>
        <p:spPr>
          <a:xfrm>
            <a:off x="841248" y="548640"/>
            <a:ext cx="3600860" cy="5431536"/>
          </a:xfrm>
        </p:spPr>
        <p:txBody>
          <a:bodyPr>
            <a:normAutofit/>
          </a:bodyPr>
          <a:lstStyle/>
          <a:p>
            <a:r>
              <a:rPr lang="uk-UA" sz="5400"/>
              <a:t>Предмет та об’єкт досліджень</a:t>
            </a:r>
            <a:endParaRPr lang="ru-RU" sz="5400"/>
          </a:p>
        </p:txBody>
      </p:sp>
      <p:sp>
        <p:nvSpPr>
          <p:cNvPr id="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CB6A32E9-F6E2-4900-A264-D5AA96BDD7DD}"/>
              </a:ext>
            </a:extLst>
          </p:cNvPr>
          <p:cNvSpPr>
            <a:spLocks noGrp="1"/>
          </p:cNvSpPr>
          <p:nvPr>
            <p:ph idx="1"/>
          </p:nvPr>
        </p:nvSpPr>
        <p:spPr>
          <a:xfrm>
            <a:off x="5126418" y="552091"/>
            <a:ext cx="6224335" cy="5431536"/>
          </a:xfrm>
        </p:spPr>
        <p:txBody>
          <a:bodyPr anchor="ctr">
            <a:normAutofit/>
          </a:bodyPr>
          <a:lstStyle/>
          <a:p>
            <a:r>
              <a:rPr lang="uk-UA" sz="2200" b="1" dirty="0"/>
              <a:t>Об’єкт дослідження -</a:t>
            </a:r>
            <a:r>
              <a:rPr lang="uk-UA" sz="2200" dirty="0"/>
              <a:t> зображення з пошкодженнями на склі автомобіля, які були отримані за допомогою реальних користувачів вже працюючого додатка, який було написано для однієї з компаній-клієнтів, а також зображення отриманні в результаті алгоритмів </a:t>
            </a:r>
            <a:r>
              <a:rPr lang="uk-UA" sz="2200" dirty="0" err="1"/>
              <a:t>аугментації</a:t>
            </a:r>
            <a:r>
              <a:rPr lang="uk-UA" sz="2200" dirty="0"/>
              <a:t>.</a:t>
            </a:r>
          </a:p>
          <a:p>
            <a:endParaRPr lang="ru-RU" sz="2200" dirty="0"/>
          </a:p>
          <a:p>
            <a:r>
              <a:rPr lang="uk-UA" sz="2200" b="1" dirty="0"/>
              <a:t>Предмет дослідження </a:t>
            </a:r>
            <a:r>
              <a:rPr lang="uk-UA" sz="2200" dirty="0"/>
              <a:t>- згорткові нейронні мережі для класифікації зображень.</a:t>
            </a:r>
            <a:endParaRPr lang="ru-RU" sz="2200" dirty="0"/>
          </a:p>
          <a:p>
            <a:endParaRPr lang="ru-RU" sz="2200" dirty="0"/>
          </a:p>
        </p:txBody>
      </p:sp>
    </p:spTree>
    <p:extLst>
      <p:ext uri="{BB962C8B-B14F-4D97-AF65-F5344CB8AC3E}">
        <p14:creationId xmlns:p14="http://schemas.microsoft.com/office/powerpoint/2010/main" val="2268355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82E0DD2-11DF-4411-A6ED-1182F5176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C0A05ACE-ADB6-446A-8066-7272233D47C4}"/>
              </a:ext>
            </a:extLst>
          </p:cNvPr>
          <p:cNvSpPr>
            <a:spLocks noGrp="1"/>
          </p:cNvSpPr>
          <p:nvPr>
            <p:ph type="title"/>
          </p:nvPr>
        </p:nvSpPr>
        <p:spPr>
          <a:xfrm>
            <a:off x="8017254" y="557188"/>
            <a:ext cx="3800564" cy="1671569"/>
          </a:xfrm>
        </p:spPr>
        <p:txBody>
          <a:bodyPr>
            <a:normAutofit/>
          </a:bodyPr>
          <a:lstStyle/>
          <a:p>
            <a:r>
              <a:rPr lang="uk-UA" sz="4000"/>
              <a:t>Початкові дані</a:t>
            </a:r>
            <a:endParaRPr lang="ru-RU" sz="4000"/>
          </a:p>
        </p:txBody>
      </p:sp>
      <p:pic>
        <p:nvPicPr>
          <p:cNvPr id="19" name="Рисунок 18" descr="Изображение выглядит как внутренний&#10;&#10;Автоматически созданное описание">
            <a:extLst>
              <a:ext uri="{FF2B5EF4-FFF2-40B4-BE49-F238E27FC236}">
                <a16:creationId xmlns:a16="http://schemas.microsoft.com/office/drawing/2014/main" id="{BF9FE2D7-2D29-4E76-8D8E-8717D5D57B5F}"/>
              </a:ext>
            </a:extLst>
          </p:cNvPr>
          <p:cNvPicPr>
            <a:picLocks noChangeAspect="1"/>
          </p:cNvPicPr>
          <p:nvPr/>
        </p:nvPicPr>
        <p:blipFill rotWithShape="1">
          <a:blip r:embed="rId3">
            <a:extLst>
              <a:ext uri="{28A0092B-C50C-407E-A947-70E740481C1C}">
                <a14:useLocalDpi xmlns:a14="http://schemas.microsoft.com/office/drawing/2010/main" val="0"/>
              </a:ext>
            </a:extLst>
          </a:blip>
          <a:srcRect r="20040" b="-3"/>
          <a:stretch/>
        </p:blipFill>
        <p:spPr>
          <a:xfrm>
            <a:off x="8969" y="-2"/>
            <a:ext cx="2376092" cy="2228759"/>
          </a:xfrm>
          <a:prstGeom prst="rect">
            <a:avLst/>
          </a:prstGeom>
        </p:spPr>
      </p:pic>
      <p:pic>
        <p:nvPicPr>
          <p:cNvPr id="23" name="Рисунок 22" descr="Изображение выглядит как дерево, внешний, растение&#10;&#10;Автоматически созданное описание">
            <a:extLst>
              <a:ext uri="{FF2B5EF4-FFF2-40B4-BE49-F238E27FC236}">
                <a16:creationId xmlns:a16="http://schemas.microsoft.com/office/drawing/2014/main" id="{273A9042-30B9-4CA1-8DC3-A6E4B3BD303B}"/>
              </a:ext>
            </a:extLst>
          </p:cNvPr>
          <p:cNvPicPr>
            <a:picLocks noChangeAspect="1"/>
          </p:cNvPicPr>
          <p:nvPr/>
        </p:nvPicPr>
        <p:blipFill rotWithShape="1">
          <a:blip r:embed="rId4">
            <a:extLst>
              <a:ext uri="{28A0092B-C50C-407E-A947-70E740481C1C}">
                <a14:useLocalDpi xmlns:a14="http://schemas.microsoft.com/office/drawing/2010/main" val="0"/>
              </a:ext>
            </a:extLst>
          </a:blip>
          <a:srcRect l="8374" r="11666" b="-3"/>
          <a:stretch/>
        </p:blipFill>
        <p:spPr>
          <a:xfrm>
            <a:off x="2579411" y="-2446"/>
            <a:ext cx="2376092" cy="2228759"/>
          </a:xfrm>
          <a:prstGeom prst="rect">
            <a:avLst/>
          </a:prstGeom>
        </p:spPr>
      </p:pic>
      <p:pic>
        <p:nvPicPr>
          <p:cNvPr id="17" name="Рисунок 16" descr="Изображение выглядит как внешний, транспорт&#10;&#10;Автоматически созданное описание">
            <a:extLst>
              <a:ext uri="{FF2B5EF4-FFF2-40B4-BE49-F238E27FC236}">
                <a16:creationId xmlns:a16="http://schemas.microsoft.com/office/drawing/2014/main" id="{FA8756FD-D81C-4F58-9A12-63E324BDB438}"/>
              </a:ext>
            </a:extLst>
          </p:cNvPr>
          <p:cNvPicPr>
            <a:picLocks noChangeAspect="1"/>
          </p:cNvPicPr>
          <p:nvPr/>
        </p:nvPicPr>
        <p:blipFill rotWithShape="1">
          <a:blip r:embed="rId5">
            <a:extLst>
              <a:ext uri="{28A0092B-C50C-407E-A947-70E740481C1C}">
                <a14:useLocalDpi xmlns:a14="http://schemas.microsoft.com/office/drawing/2010/main" val="0"/>
              </a:ext>
            </a:extLst>
          </a:blip>
          <a:srcRect l="31090" r="8944" b="4"/>
          <a:stretch/>
        </p:blipFill>
        <p:spPr>
          <a:xfrm>
            <a:off x="5149852" y="-10223"/>
            <a:ext cx="2376092" cy="2228759"/>
          </a:xfrm>
          <a:prstGeom prst="rect">
            <a:avLst/>
          </a:prstGeom>
        </p:spPr>
      </p:pic>
      <p:pic>
        <p:nvPicPr>
          <p:cNvPr id="24" name="Рисунок 23" descr="Изображение выглядит как человек, внешний&#10;&#10;Автоматически созданное описание">
            <a:extLst>
              <a:ext uri="{FF2B5EF4-FFF2-40B4-BE49-F238E27FC236}">
                <a16:creationId xmlns:a16="http://schemas.microsoft.com/office/drawing/2014/main" id="{61206ACE-2EF4-4B10-895D-E122F8B61DC4}"/>
              </a:ext>
            </a:extLst>
          </p:cNvPr>
          <p:cNvPicPr>
            <a:picLocks noChangeAspect="1"/>
          </p:cNvPicPr>
          <p:nvPr/>
        </p:nvPicPr>
        <p:blipFill rotWithShape="1">
          <a:blip r:embed="rId6">
            <a:extLst>
              <a:ext uri="{28A0092B-C50C-407E-A947-70E740481C1C}">
                <a14:useLocalDpi xmlns:a14="http://schemas.microsoft.com/office/drawing/2010/main" val="0"/>
              </a:ext>
            </a:extLst>
          </a:blip>
          <a:srcRect r="5" b="17633"/>
          <a:stretch/>
        </p:blipFill>
        <p:spPr>
          <a:xfrm>
            <a:off x="3714" y="2400151"/>
            <a:ext cx="3330225" cy="2057368"/>
          </a:xfrm>
          <a:prstGeom prst="rect">
            <a:avLst/>
          </a:prstGeom>
        </p:spPr>
      </p:pic>
      <p:pic>
        <p:nvPicPr>
          <p:cNvPr id="22" name="Рисунок 21">
            <a:extLst>
              <a:ext uri="{FF2B5EF4-FFF2-40B4-BE49-F238E27FC236}">
                <a16:creationId xmlns:a16="http://schemas.microsoft.com/office/drawing/2014/main" id="{B9D9B580-9D97-4459-B845-2EF800A9B783}"/>
              </a:ext>
            </a:extLst>
          </p:cNvPr>
          <p:cNvPicPr>
            <a:picLocks noChangeAspect="1"/>
          </p:cNvPicPr>
          <p:nvPr/>
        </p:nvPicPr>
        <p:blipFill rotWithShape="1">
          <a:blip r:embed="rId7">
            <a:extLst>
              <a:ext uri="{28A0092B-C50C-407E-A947-70E740481C1C}">
                <a14:useLocalDpi xmlns:a14="http://schemas.microsoft.com/office/drawing/2010/main" val="0"/>
              </a:ext>
            </a:extLst>
          </a:blip>
          <a:srcRect t="10601" r="-5" b="-5"/>
          <a:stretch/>
        </p:blipFill>
        <p:spPr>
          <a:xfrm>
            <a:off x="-1" y="4628909"/>
            <a:ext cx="3324552" cy="2229090"/>
          </a:xfrm>
          <a:prstGeom prst="rect">
            <a:avLst/>
          </a:prstGeom>
        </p:spPr>
      </p:pic>
      <p:pic>
        <p:nvPicPr>
          <p:cNvPr id="7" name="Рисунок 6">
            <a:extLst>
              <a:ext uri="{FF2B5EF4-FFF2-40B4-BE49-F238E27FC236}">
                <a16:creationId xmlns:a16="http://schemas.microsoft.com/office/drawing/2014/main" id="{CCD9E617-203E-4B62-991B-A08CFA39B7FD}"/>
              </a:ext>
            </a:extLst>
          </p:cNvPr>
          <p:cNvPicPr>
            <a:picLocks noChangeAspect="1"/>
          </p:cNvPicPr>
          <p:nvPr/>
        </p:nvPicPr>
        <p:blipFill rotWithShape="1">
          <a:blip r:embed="rId8"/>
          <a:srcRect t="4832" r="4" b="2015"/>
          <a:stretch/>
        </p:blipFill>
        <p:spPr>
          <a:xfrm>
            <a:off x="3534403" y="2400151"/>
            <a:ext cx="3996536" cy="4457850"/>
          </a:xfrm>
          <a:prstGeom prst="rect">
            <a:avLst/>
          </a:prstGeom>
        </p:spPr>
      </p:pic>
      <p:sp>
        <p:nvSpPr>
          <p:cNvPr id="3" name="Объект 2">
            <a:extLst>
              <a:ext uri="{FF2B5EF4-FFF2-40B4-BE49-F238E27FC236}">
                <a16:creationId xmlns:a16="http://schemas.microsoft.com/office/drawing/2014/main" id="{4F621782-0081-42B2-A064-B924C6B0D2E2}"/>
              </a:ext>
            </a:extLst>
          </p:cNvPr>
          <p:cNvSpPr>
            <a:spLocks noGrp="1"/>
          </p:cNvSpPr>
          <p:nvPr>
            <p:ph idx="1"/>
          </p:nvPr>
        </p:nvSpPr>
        <p:spPr>
          <a:xfrm>
            <a:off x="8017253" y="2400475"/>
            <a:ext cx="3800565" cy="3776488"/>
          </a:xfrm>
        </p:spPr>
        <p:txBody>
          <a:bodyPr>
            <a:normAutofit/>
          </a:bodyPr>
          <a:lstStyle/>
          <a:p>
            <a:pPr marL="0" indent="0">
              <a:buNone/>
            </a:pPr>
            <a:r>
              <a:rPr lang="uk-UA" sz="2000" dirty="0">
                <a:effectLst/>
                <a:latin typeface="Times New Roman" panose="02020603050405020304" pitchFamily="18" charset="0"/>
                <a:ea typeface="Calibri" panose="020F0502020204030204" pitchFamily="34" charset="0"/>
              </a:rPr>
              <a:t>Набір даних був сформований реальними користувачами додатка, розробленого працівниками компанії WebLegends у рамках контракту з компанією, що займається випадками автострахування, та попередньо відредагований мною.</a:t>
            </a:r>
            <a:endParaRPr lang="ru-RU" sz="2000" dirty="0">
              <a:effectLst/>
              <a:latin typeface="Times New Roman" panose="02020603050405020304" pitchFamily="18" charset="0"/>
              <a:ea typeface="Calibri" panose="020F0502020204030204" pitchFamily="34" charset="0"/>
            </a:endParaRPr>
          </a:p>
          <a:p>
            <a:endParaRPr lang="ru-RU" sz="2000" dirty="0"/>
          </a:p>
        </p:txBody>
      </p:sp>
      <p:pic>
        <p:nvPicPr>
          <p:cNvPr id="30" name="Рисунок 29">
            <a:extLst>
              <a:ext uri="{FF2B5EF4-FFF2-40B4-BE49-F238E27FC236}">
                <a16:creationId xmlns:a16="http://schemas.microsoft.com/office/drawing/2014/main" id="{7BB2D161-5B47-40C0-B2C7-A276ADE83316}"/>
              </a:ext>
            </a:extLst>
          </p:cNvPr>
          <p:cNvPicPr>
            <a:picLocks noChangeAspect="1"/>
          </p:cNvPicPr>
          <p:nvPr/>
        </p:nvPicPr>
        <p:blipFill>
          <a:blip r:embed="rId9"/>
          <a:stretch>
            <a:fillRect/>
          </a:stretch>
        </p:blipFill>
        <p:spPr>
          <a:xfrm>
            <a:off x="7612617" y="648632"/>
            <a:ext cx="409632" cy="5249008"/>
          </a:xfrm>
          <a:prstGeom prst="rect">
            <a:avLst/>
          </a:prstGeom>
        </p:spPr>
      </p:pic>
    </p:spTree>
    <p:extLst>
      <p:ext uri="{BB962C8B-B14F-4D97-AF65-F5344CB8AC3E}">
        <p14:creationId xmlns:p14="http://schemas.microsoft.com/office/powerpoint/2010/main" val="4042285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58C7EF1-E45F-4921-A8E8-D0FE217C7FD5}"/>
              </a:ext>
            </a:extLst>
          </p:cNvPr>
          <p:cNvSpPr>
            <a:spLocks noGrp="1"/>
          </p:cNvSpPr>
          <p:nvPr>
            <p:ph type="title"/>
          </p:nvPr>
        </p:nvSpPr>
        <p:spPr>
          <a:xfrm>
            <a:off x="630936" y="640080"/>
            <a:ext cx="4818888" cy="1481328"/>
          </a:xfrm>
        </p:spPr>
        <p:txBody>
          <a:bodyPr anchor="b">
            <a:normAutofit/>
          </a:bodyPr>
          <a:lstStyle/>
          <a:p>
            <a:r>
              <a:rPr lang="uk-UA" sz="5000"/>
              <a:t>Схема процесінгу даних</a:t>
            </a:r>
            <a:endParaRPr lang="ru-RU" sz="5000"/>
          </a:p>
        </p:txBody>
      </p:sp>
      <p:sp>
        <p:nvSpPr>
          <p:cNvPr id="7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Объект 3">
            <a:extLst>
              <a:ext uri="{FF2B5EF4-FFF2-40B4-BE49-F238E27FC236}">
                <a16:creationId xmlns:a16="http://schemas.microsoft.com/office/drawing/2014/main" id="{FA299509-E383-4F97-A86D-59B5EB2F9371}"/>
              </a:ext>
            </a:extLst>
          </p:cNvPr>
          <p:cNvSpPr>
            <a:spLocks noGrp="1"/>
          </p:cNvSpPr>
          <p:nvPr>
            <p:ph idx="1"/>
          </p:nvPr>
        </p:nvSpPr>
        <p:spPr>
          <a:xfrm>
            <a:off x="630936" y="2660904"/>
            <a:ext cx="4818888" cy="3547872"/>
          </a:xfrm>
        </p:spPr>
        <p:txBody>
          <a:bodyPr anchor="t">
            <a:normAutofit/>
          </a:bodyPr>
          <a:lstStyle/>
          <a:p>
            <a:r>
              <a:rPr lang="uk-UA" sz="2200"/>
              <a:t>Вхідні дані – необроблені картинки та файл </a:t>
            </a:r>
            <a:r>
              <a:rPr lang="en-US" sz="2200"/>
              <a:t>dataset_metadata,</a:t>
            </a:r>
            <a:r>
              <a:rPr lang="ru-RU" sz="2200"/>
              <a:t> </a:t>
            </a:r>
            <a:r>
              <a:rPr lang="uk-UA" sz="2200"/>
              <a:t>де зберігаються відомості про кожне з зображень</a:t>
            </a:r>
          </a:p>
          <a:p>
            <a:r>
              <a:rPr lang="uk-UA" sz="2200"/>
              <a:t>Вихідні дані – оброблений датасет, готовий до роботи</a:t>
            </a:r>
            <a:endParaRPr lang="ru-RU" sz="2200"/>
          </a:p>
        </p:txBody>
      </p:sp>
      <p:pic>
        <p:nvPicPr>
          <p:cNvPr id="1036" name="Picture 12">
            <a:extLst>
              <a:ext uri="{FF2B5EF4-FFF2-40B4-BE49-F238E27FC236}">
                <a16:creationId xmlns:a16="http://schemas.microsoft.com/office/drawing/2014/main" id="{F9EDC3BC-49B5-43B3-91B0-A5C280D2E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888" y="640080"/>
            <a:ext cx="6559138" cy="577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107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146A2E8-64EC-4046-9EA2-7F3F5317E72B}"/>
              </a:ext>
            </a:extLst>
          </p:cNvPr>
          <p:cNvSpPr>
            <a:spLocks noGrp="1"/>
          </p:cNvSpPr>
          <p:nvPr>
            <p:ph type="title"/>
          </p:nvPr>
        </p:nvSpPr>
        <p:spPr>
          <a:xfrm>
            <a:off x="841248" y="548640"/>
            <a:ext cx="3600860" cy="5431536"/>
          </a:xfrm>
        </p:spPr>
        <p:txBody>
          <a:bodyPr>
            <a:normAutofit/>
          </a:bodyPr>
          <a:lstStyle/>
          <a:p>
            <a:r>
              <a:rPr lang="uk-UA" sz="5400" dirty="0"/>
              <a:t>Функції для обробки даних</a:t>
            </a:r>
            <a:endParaRPr lang="ru-RU"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0A8F8DBE-F5EB-4C99-9F5D-A169254D9662}"/>
              </a:ext>
            </a:extLst>
          </p:cNvPr>
          <p:cNvSpPr>
            <a:spLocks noGrp="1"/>
          </p:cNvSpPr>
          <p:nvPr>
            <p:ph idx="1"/>
          </p:nvPr>
        </p:nvSpPr>
        <p:spPr>
          <a:xfrm>
            <a:off x="5126418" y="552091"/>
            <a:ext cx="6321454" cy="5431536"/>
          </a:xfrm>
        </p:spPr>
        <p:txBody>
          <a:bodyPr anchor="ctr">
            <a:normAutofit/>
          </a:bodyPr>
          <a:lstStyle/>
          <a:p>
            <a:r>
              <a:rPr lang="en-US" sz="2200" dirty="0">
                <a:solidFill>
                  <a:srgbClr val="0000FF"/>
                </a:solidFill>
                <a:latin typeface="Courier New" panose="02070309020205020404" pitchFamily="49" charset="0"/>
              </a:rPr>
              <a:t>def </a:t>
            </a:r>
            <a:r>
              <a:rPr lang="en-US" sz="2200" dirty="0" err="1">
                <a:solidFill>
                  <a:srgbClr val="795E26"/>
                </a:solidFill>
                <a:latin typeface="Courier New" panose="02070309020205020404" pitchFamily="49" charset="0"/>
              </a:rPr>
              <a:t>load_image</a:t>
            </a:r>
            <a:r>
              <a:rPr lang="en-US" sz="2200" dirty="0">
                <a:solidFill>
                  <a:srgbClr val="001080"/>
                </a:solidFill>
                <a:latin typeface="Courier New" panose="02070309020205020404" pitchFamily="49" charset="0"/>
              </a:rPr>
              <a:t>(path)</a:t>
            </a:r>
            <a:r>
              <a:rPr lang="uk-UA" sz="2200" b="0" dirty="0">
                <a:effectLst/>
                <a:latin typeface="Courier New" panose="02070309020205020404" pitchFamily="49" charset="0"/>
              </a:rPr>
              <a:t>– </a:t>
            </a:r>
            <a:r>
              <a:rPr lang="uk-UA" sz="2200" b="0" dirty="0">
                <a:effectLst/>
                <a:latin typeface="Times New Roman" panose="02020603050405020304" pitchFamily="18" charset="0"/>
                <a:cs typeface="Times New Roman" panose="02020603050405020304" pitchFamily="18" charset="0"/>
              </a:rPr>
              <a:t>завантажує зображення для подальшої обробки</a:t>
            </a:r>
            <a:endParaRPr lang="en-US" sz="2200" b="0" dirty="0">
              <a:effectLst/>
              <a:latin typeface="Times New Roman" panose="02020603050405020304" pitchFamily="18" charset="0"/>
              <a:cs typeface="Times New Roman" panose="02020603050405020304" pitchFamily="18" charset="0"/>
            </a:endParaRPr>
          </a:p>
          <a:p>
            <a:r>
              <a:rPr lang="en-US" sz="2200" dirty="0">
                <a:solidFill>
                  <a:srgbClr val="0000FF"/>
                </a:solidFill>
                <a:latin typeface="Courier New" panose="02070309020205020404" pitchFamily="49" charset="0"/>
              </a:rPr>
              <a:t>def </a:t>
            </a:r>
            <a:r>
              <a:rPr lang="en-US" sz="2200" dirty="0" err="1">
                <a:solidFill>
                  <a:srgbClr val="795E26"/>
                </a:solidFill>
                <a:latin typeface="Courier New" panose="02070309020205020404" pitchFamily="49" charset="0"/>
              </a:rPr>
              <a:t>show_image</a:t>
            </a:r>
            <a:r>
              <a:rPr lang="en-US" sz="2200" dirty="0">
                <a:solidFill>
                  <a:srgbClr val="001080"/>
                </a:solidFill>
                <a:latin typeface="Courier New" panose="02070309020205020404" pitchFamily="49" charset="0"/>
              </a:rPr>
              <a:t>(</a:t>
            </a:r>
            <a:r>
              <a:rPr lang="en-US" sz="2200" dirty="0" err="1">
                <a:solidFill>
                  <a:srgbClr val="001080"/>
                </a:solidFill>
                <a:latin typeface="Courier New" panose="02070309020205020404" pitchFamily="49" charset="0"/>
              </a:rPr>
              <a:t>img</a:t>
            </a:r>
            <a:r>
              <a:rPr lang="uk-UA" sz="2200" dirty="0">
                <a:solidFill>
                  <a:srgbClr val="001080"/>
                </a:solidFill>
                <a:latin typeface="Courier New" panose="02070309020205020404" pitchFamily="49" charset="0"/>
              </a:rPr>
              <a:t>)</a:t>
            </a:r>
            <a:r>
              <a:rPr lang="uk-UA" sz="2200" dirty="0">
                <a:solidFill>
                  <a:srgbClr val="0000FF"/>
                </a:solidFill>
                <a:latin typeface="Courier New" panose="02070309020205020404" pitchFamily="49" charset="0"/>
              </a:rPr>
              <a:t> </a:t>
            </a:r>
            <a:r>
              <a:rPr lang="uk-UA" sz="2200" b="0" dirty="0">
                <a:effectLst/>
                <a:latin typeface="Courier New" panose="02070309020205020404" pitchFamily="49" charset="0"/>
              </a:rPr>
              <a:t>– </a:t>
            </a:r>
            <a:r>
              <a:rPr lang="uk-UA" sz="2200" b="0" dirty="0">
                <a:effectLst/>
                <a:latin typeface="Times New Roman" panose="02020603050405020304" pitchFamily="18" charset="0"/>
                <a:cs typeface="Times New Roman" panose="02020603050405020304" pitchFamily="18" charset="0"/>
              </a:rPr>
              <a:t>виводить на </a:t>
            </a:r>
            <a:r>
              <a:rPr lang="uk-UA" sz="2200" dirty="0">
                <a:latin typeface="Times New Roman" panose="02020603050405020304" pitchFamily="18" charset="0"/>
                <a:cs typeface="Times New Roman" panose="02020603050405020304" pitchFamily="18" charset="0"/>
              </a:rPr>
              <a:t>екран з</a:t>
            </a:r>
            <a:r>
              <a:rPr lang="uk-UA" sz="2200" b="0" dirty="0">
                <a:effectLst/>
                <a:latin typeface="Times New Roman" panose="02020603050405020304" pitchFamily="18" charset="0"/>
                <a:cs typeface="Times New Roman" panose="02020603050405020304" pitchFamily="18" charset="0"/>
              </a:rPr>
              <a:t>адане зображення</a:t>
            </a:r>
          </a:p>
          <a:p>
            <a:r>
              <a:rPr lang="en-US" sz="2200" b="0" dirty="0">
                <a:solidFill>
                  <a:srgbClr val="0000FF"/>
                </a:solidFill>
                <a:effectLst/>
                <a:latin typeface="Courier New" panose="02070309020205020404" pitchFamily="49" charset="0"/>
              </a:rPr>
              <a:t>def</a:t>
            </a:r>
            <a:r>
              <a:rPr lang="en-US" sz="2200" b="0" dirty="0">
                <a:solidFill>
                  <a:srgbClr val="000000"/>
                </a:solidFill>
                <a:effectLst/>
                <a:latin typeface="Courier New" panose="02070309020205020404" pitchFamily="49" charset="0"/>
              </a:rPr>
              <a:t> </a:t>
            </a:r>
            <a:r>
              <a:rPr lang="en-US" sz="2200" b="0" dirty="0" err="1">
                <a:solidFill>
                  <a:srgbClr val="795E26"/>
                </a:solidFill>
                <a:effectLst/>
                <a:latin typeface="Courier New" panose="02070309020205020404" pitchFamily="49" charset="0"/>
              </a:rPr>
              <a:t>crop_polygon</a:t>
            </a:r>
            <a:r>
              <a:rPr lang="en-US" sz="2200" b="0" dirty="0">
                <a:solidFill>
                  <a:srgbClr val="000000"/>
                </a:solidFill>
                <a:effectLst/>
                <a:latin typeface="Courier New" panose="02070309020205020404" pitchFamily="49" charset="0"/>
              </a:rPr>
              <a:t>(</a:t>
            </a:r>
            <a:r>
              <a:rPr lang="en-US" sz="2200" dirty="0" err="1">
                <a:solidFill>
                  <a:srgbClr val="001080"/>
                </a:solidFill>
                <a:latin typeface="Courier New" panose="02070309020205020404" pitchFamily="49" charset="0"/>
              </a:rPr>
              <a:t>img</a:t>
            </a:r>
            <a:r>
              <a:rPr lang="en-US" sz="2200" dirty="0">
                <a:solidFill>
                  <a:srgbClr val="001080"/>
                </a:solidFill>
                <a:latin typeface="Courier New" panose="02070309020205020404" pitchFamily="49" charset="0"/>
              </a:rPr>
              <a:t>, polygon</a:t>
            </a:r>
            <a:r>
              <a:rPr lang="en-US" sz="2200" b="0" dirty="0">
                <a:solidFill>
                  <a:srgbClr val="000000"/>
                </a:solidFill>
                <a:effectLst/>
                <a:latin typeface="Courier New" panose="02070309020205020404" pitchFamily="49" charset="0"/>
              </a:rPr>
              <a:t>) </a:t>
            </a:r>
            <a:r>
              <a:rPr lang="uk-UA" sz="2200" b="0" dirty="0">
                <a:effectLst/>
                <a:latin typeface="Courier New" panose="02070309020205020404" pitchFamily="49" charset="0"/>
              </a:rPr>
              <a:t>- </a:t>
            </a:r>
            <a:r>
              <a:rPr lang="uk-UA" sz="2200" dirty="0">
                <a:latin typeface="Times New Roman" panose="02020603050405020304" pitchFamily="18" charset="0"/>
                <a:cs typeface="Times New Roman" panose="02020603050405020304" pitchFamily="18" charset="0"/>
              </a:rPr>
              <a:t>вирізає прямокутник на зображенні по координатах</a:t>
            </a:r>
            <a:endParaRPr lang="en-US" sz="2200" dirty="0">
              <a:latin typeface="Times New Roman" panose="02020603050405020304" pitchFamily="18" charset="0"/>
              <a:cs typeface="Times New Roman" panose="02020603050405020304" pitchFamily="18" charset="0"/>
            </a:endParaRPr>
          </a:p>
          <a:p>
            <a:r>
              <a:rPr lang="en-US" sz="2200" b="0" dirty="0">
                <a:solidFill>
                  <a:srgbClr val="0000FF"/>
                </a:solidFill>
                <a:effectLst/>
                <a:latin typeface="Courier New" panose="02070309020205020404" pitchFamily="49" charset="0"/>
              </a:rPr>
              <a:t>def</a:t>
            </a:r>
            <a:r>
              <a:rPr lang="en-US" sz="2200" b="0" dirty="0">
                <a:solidFill>
                  <a:srgbClr val="000000"/>
                </a:solidFill>
                <a:effectLst/>
                <a:latin typeface="Courier New" panose="02070309020205020404" pitchFamily="49" charset="0"/>
              </a:rPr>
              <a:t> </a:t>
            </a:r>
            <a:r>
              <a:rPr lang="en-US" sz="2200" b="0" dirty="0" err="1">
                <a:solidFill>
                  <a:srgbClr val="795E26"/>
                </a:solidFill>
                <a:effectLst/>
                <a:latin typeface="Courier New" panose="02070309020205020404" pitchFamily="49" charset="0"/>
              </a:rPr>
              <a:t>process_file_image</a:t>
            </a:r>
            <a:r>
              <a:rPr lang="en-US" sz="2200" b="0" dirty="0">
                <a:solidFill>
                  <a:srgbClr val="000000"/>
                </a:solidFill>
                <a:effectLst/>
                <a:latin typeface="Courier New" panose="02070309020205020404" pitchFamily="49" charset="0"/>
              </a:rPr>
              <a:t>(</a:t>
            </a:r>
            <a:r>
              <a:rPr lang="en-US" sz="2200" b="0" dirty="0" err="1">
                <a:solidFill>
                  <a:srgbClr val="001080"/>
                </a:solidFill>
                <a:effectLst/>
                <a:latin typeface="Courier New" panose="02070309020205020404" pitchFamily="49" charset="0"/>
              </a:rPr>
              <a:t>label_path</a:t>
            </a:r>
            <a:r>
              <a:rPr lang="en-US" sz="2200" b="0" dirty="0">
                <a:solidFill>
                  <a:srgbClr val="000000"/>
                </a:solidFill>
                <a:effectLst/>
                <a:latin typeface="Courier New" panose="02070309020205020404" pitchFamily="49" charset="0"/>
              </a:rPr>
              <a:t>)</a:t>
            </a:r>
            <a:r>
              <a:rPr lang="uk-UA" sz="2200" b="0" dirty="0">
                <a:solidFill>
                  <a:srgbClr val="000000"/>
                </a:solidFill>
                <a:effectLst/>
                <a:latin typeface="Courier New" panose="02070309020205020404" pitchFamily="49" charset="0"/>
              </a:rPr>
              <a:t> </a:t>
            </a:r>
            <a:r>
              <a:rPr lang="uk-UA" sz="2200" dirty="0">
                <a:latin typeface="Courier New" panose="02070309020205020404" pitchFamily="49" charset="0"/>
              </a:rPr>
              <a:t>- </a:t>
            </a:r>
            <a:r>
              <a:rPr lang="uk-UA" sz="2200" dirty="0">
                <a:latin typeface="Times New Roman" panose="02020603050405020304" pitchFamily="18" charset="0"/>
                <a:cs typeface="Times New Roman" panose="02020603050405020304" pitchFamily="18" charset="0"/>
              </a:rPr>
              <a:t>головний цикл, в якому відбувається </a:t>
            </a:r>
            <a:r>
              <a:rPr lang="uk-UA" sz="2200" dirty="0" err="1">
                <a:latin typeface="Times New Roman" panose="02020603050405020304" pitchFamily="18" charset="0"/>
                <a:cs typeface="Times New Roman" panose="02020603050405020304" pitchFamily="18" charset="0"/>
              </a:rPr>
              <a:t>парсинг</a:t>
            </a:r>
            <a:r>
              <a:rPr lang="uk-UA" sz="2200" dirty="0">
                <a:latin typeface="Times New Roman" panose="02020603050405020304" pitchFamily="18" charset="0"/>
                <a:cs typeface="Times New Roman" panose="02020603050405020304" pitchFamily="18" charset="0"/>
              </a:rPr>
              <a:t> та обробка даних</a:t>
            </a:r>
            <a:endParaRPr lang="en-US" sz="2200" dirty="0">
              <a:latin typeface="Times New Roman" panose="02020603050405020304" pitchFamily="18" charset="0"/>
              <a:cs typeface="Times New Roman" panose="02020603050405020304" pitchFamily="18" charset="0"/>
            </a:endParaRPr>
          </a:p>
          <a:p>
            <a:endParaRPr lang="ru-RU" sz="2200" dirty="0"/>
          </a:p>
        </p:txBody>
      </p:sp>
    </p:spTree>
    <p:extLst>
      <p:ext uri="{BB962C8B-B14F-4D97-AF65-F5344CB8AC3E}">
        <p14:creationId xmlns:p14="http://schemas.microsoft.com/office/powerpoint/2010/main" val="191607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AA09C83-81DB-48A3-B51F-A45213F3223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Вихідні дані (датасет, готовий до роботи)</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Объект 3" descr="Изображение выглядит как окно&#10;&#10;Автоматически созданное описание">
            <a:extLst>
              <a:ext uri="{FF2B5EF4-FFF2-40B4-BE49-F238E27FC236}">
                <a16:creationId xmlns:a16="http://schemas.microsoft.com/office/drawing/2014/main" id="{6FA23722-76BD-4DCB-BDFE-CEABCA40A978}"/>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5514152" y="640080"/>
            <a:ext cx="5494903" cy="5550408"/>
          </a:xfrm>
          <a:prstGeom prst="rect">
            <a:avLst/>
          </a:prstGeom>
          <a:noFill/>
        </p:spPr>
      </p:pic>
    </p:spTree>
    <p:extLst>
      <p:ext uri="{BB962C8B-B14F-4D97-AF65-F5344CB8AC3E}">
        <p14:creationId xmlns:p14="http://schemas.microsoft.com/office/powerpoint/2010/main" val="1422708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50BD18-090E-45D3-AF05-078D3C244CBC}"/>
              </a:ext>
            </a:extLst>
          </p:cNvPr>
          <p:cNvSpPr>
            <a:spLocks noGrp="1"/>
          </p:cNvSpPr>
          <p:nvPr>
            <p:ph type="title"/>
          </p:nvPr>
        </p:nvSpPr>
        <p:spPr/>
        <p:txBody>
          <a:bodyPr/>
          <a:lstStyle/>
          <a:p>
            <a:r>
              <a:rPr lang="uk-UA" dirty="0"/>
              <a:t>Згорткові нейронні мережі</a:t>
            </a:r>
            <a:endParaRPr lang="ru-RU" dirty="0"/>
          </a:p>
        </p:txBody>
      </p:sp>
      <p:pic>
        <p:nvPicPr>
          <p:cNvPr id="4" name="Объект 3">
            <a:extLst>
              <a:ext uri="{FF2B5EF4-FFF2-40B4-BE49-F238E27FC236}">
                <a16:creationId xmlns:a16="http://schemas.microsoft.com/office/drawing/2014/main" id="{20C0E1E9-7683-41A6-B20F-389C586A80AB}"/>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3672" y="1690688"/>
            <a:ext cx="10515600" cy="3552680"/>
          </a:xfrm>
          <a:prstGeom prst="rect">
            <a:avLst/>
          </a:prstGeom>
          <a:noFill/>
          <a:ln>
            <a:noFill/>
          </a:ln>
        </p:spPr>
      </p:pic>
    </p:spTree>
    <p:extLst>
      <p:ext uri="{BB962C8B-B14F-4D97-AF65-F5344CB8AC3E}">
        <p14:creationId xmlns:p14="http://schemas.microsoft.com/office/powerpoint/2010/main" val="31176013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6D582D61E66B645AF96427A76A5A91E" ma:contentTypeVersion="7" ma:contentTypeDescription="Create a new document." ma:contentTypeScope="" ma:versionID="3649ecabaf680fe2824ec47e575cca97">
  <xsd:schema xmlns:xsd="http://www.w3.org/2001/XMLSchema" xmlns:xs="http://www.w3.org/2001/XMLSchema" xmlns:p="http://schemas.microsoft.com/office/2006/metadata/properties" xmlns:ns3="4493aa71-7edd-4b8d-848d-93d093a89d26" xmlns:ns4="379b5438-31c8-4c6f-91fe-e82f14e74da1" targetNamespace="http://schemas.microsoft.com/office/2006/metadata/properties" ma:root="true" ma:fieldsID="8fe63f843d1e6cc6f74c384adf6b5089" ns3:_="" ns4:_="">
    <xsd:import namespace="4493aa71-7edd-4b8d-848d-93d093a89d26"/>
    <xsd:import namespace="379b5438-31c8-4c6f-91fe-e82f14e74da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93aa71-7edd-4b8d-848d-93d093a89d2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9b5438-31c8-4c6f-91fe-e82f14e74da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0336DA-C4B5-46FB-9366-E8A3B83DDD8B}">
  <ds:schemaRefs>
    <ds:schemaRef ds:uri="http://schemas.microsoft.com/sharepoint/v3/contenttype/forms"/>
  </ds:schemaRefs>
</ds:datastoreItem>
</file>

<file path=customXml/itemProps2.xml><?xml version="1.0" encoding="utf-8"?>
<ds:datastoreItem xmlns:ds="http://schemas.openxmlformats.org/officeDocument/2006/customXml" ds:itemID="{65D0EB65-2D09-4B21-8CF7-5696356E62F7}">
  <ds:schemaRefs>
    <ds:schemaRef ds:uri="http://purl.org/dc/dcmitype/"/>
    <ds:schemaRef ds:uri="http://www.w3.org/XML/1998/namespace"/>
    <ds:schemaRef ds:uri="http://purl.org/dc/terms/"/>
    <ds:schemaRef ds:uri="379b5438-31c8-4c6f-91fe-e82f14e74da1"/>
    <ds:schemaRef ds:uri="4493aa71-7edd-4b8d-848d-93d093a89d26"/>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1AC39AFE-CA5F-4DBF-8404-5BC1C166E7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93aa71-7edd-4b8d-848d-93d093a89d26"/>
    <ds:schemaRef ds:uri="379b5438-31c8-4c6f-91fe-e82f14e74d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1177</TotalTime>
  <Words>3237</Words>
  <Application>Microsoft Office PowerPoint</Application>
  <PresentationFormat>Широкоэкранный</PresentationFormat>
  <Paragraphs>283</Paragraphs>
  <Slides>27</Slides>
  <Notes>26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27</vt:i4>
      </vt:variant>
    </vt:vector>
  </HeadingPairs>
  <TitlesOfParts>
    <vt:vector size="34" baseType="lpstr">
      <vt:lpstr>Arial</vt:lpstr>
      <vt:lpstr>Calibri</vt:lpstr>
      <vt:lpstr>Calibri Light</vt:lpstr>
      <vt:lpstr>Cambria Math</vt:lpstr>
      <vt:lpstr>Courier New</vt:lpstr>
      <vt:lpstr>Times New Roman</vt:lpstr>
      <vt:lpstr>Тема Office</vt:lpstr>
      <vt:lpstr>Моделі нейронних мереж для класифікації пошкоджень на склі автомобіля</vt:lpstr>
      <vt:lpstr>Постановка задачі</vt:lpstr>
      <vt:lpstr>Актуальність роботи</vt:lpstr>
      <vt:lpstr>Предмет та об’єкт досліджень</vt:lpstr>
      <vt:lpstr>Початкові дані</vt:lpstr>
      <vt:lpstr>Схема процесінгу даних</vt:lpstr>
      <vt:lpstr>Функції для обробки даних</vt:lpstr>
      <vt:lpstr>Вихідні дані (датасет, готовий до роботи)</vt:lpstr>
      <vt:lpstr>Згорткові нейронні мережі</vt:lpstr>
      <vt:lpstr>Схема дії операції згортки</vt:lpstr>
      <vt:lpstr>Сучасні функції активації</vt:lpstr>
      <vt:lpstr>Робота шару випадання</vt:lpstr>
      <vt:lpstr>Вимоги до системи</vt:lpstr>
      <vt:lpstr>Архітектура системи</vt:lpstr>
      <vt:lpstr>Inception v3</vt:lpstr>
      <vt:lpstr>EfficientNet</vt:lpstr>
      <vt:lpstr>NasNet</vt:lpstr>
      <vt:lpstr>MobileNet</vt:lpstr>
      <vt:lpstr>ResNet</vt:lpstr>
      <vt:lpstr>Порівняння архітектур</vt:lpstr>
      <vt:lpstr>Робота додатку</vt:lpstr>
      <vt:lpstr>Результати роботи</vt:lpstr>
      <vt:lpstr>Результати роботи</vt:lpstr>
      <vt:lpstr>Висновки</vt:lpstr>
      <vt:lpstr>Перспективи подальших досліджень</vt:lpstr>
      <vt:lpstr>Публікації</vt:lpstr>
      <vt:lpstr>Дякую за увагу!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Моделі нейронних мереж для класифікації пошкоджень на склі автомобіля</dc:title>
  <dc:creator>Vsevolod Slavinskyi</dc:creator>
  <cp:lastModifiedBy>Vsevolod Slavinskyi</cp:lastModifiedBy>
  <cp:revision>12</cp:revision>
  <dcterms:created xsi:type="dcterms:W3CDTF">2021-05-29T13:44:10Z</dcterms:created>
  <dcterms:modified xsi:type="dcterms:W3CDTF">2021-06-15T10:08:13Z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0x01010066D582D61E66B645AF96427A76A5A91E</vt:lpwstr>
  </property>
</Properties>
</file>